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954" r:id="rId2"/>
    <p:sldId id="1679" r:id="rId3"/>
    <p:sldId id="1695" r:id="rId4"/>
    <p:sldId id="1697" r:id="rId5"/>
    <p:sldId id="1690" r:id="rId6"/>
    <p:sldId id="1691" r:id="rId7"/>
    <p:sldId id="1693" r:id="rId8"/>
    <p:sldId id="1694" r:id="rId9"/>
    <p:sldId id="1680" r:id="rId10"/>
    <p:sldId id="1681" r:id="rId11"/>
    <p:sldId id="1682" r:id="rId12"/>
    <p:sldId id="1683" r:id="rId13"/>
    <p:sldId id="1684" r:id="rId14"/>
    <p:sldId id="1685" r:id="rId15"/>
    <p:sldId id="1686" r:id="rId16"/>
    <p:sldId id="1687" r:id="rId17"/>
    <p:sldId id="1678" r:id="rId18"/>
  </p:sldIdLst>
  <p:sldSz cx="9144000" cy="6858000" type="screen4x3"/>
  <p:notesSz cx="6797675" cy="987425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9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00CC66"/>
    <a:srgbClr val="FFCC66"/>
    <a:srgbClr val="FFCCCC"/>
    <a:srgbClr val="FF99FF"/>
    <a:srgbClr val="990000"/>
    <a:srgbClr val="800000"/>
    <a:srgbClr val="3333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6912" autoAdjust="0"/>
  </p:normalViewPr>
  <p:slideViewPr>
    <p:cSldViewPr>
      <p:cViewPr>
        <p:scale>
          <a:sx n="108" d="100"/>
          <a:sy n="108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4044" y="-90"/>
      </p:cViewPr>
      <p:guideLst>
        <p:guide orient="horz" pos="3109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defTabSz="914378" eaLnBrk="0" hangingPunct="0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 defTabSz="914378" eaLnBrk="0" hangingPunct="0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3DA53691-678E-44D7-90F2-6DA9205BCC90}" type="datetimeFigureOut">
              <a:rPr lang="zh-CN" altLang="en-US"/>
              <a:pPr>
                <a:defRPr/>
              </a:pPr>
              <a:t>2018/11/4</a:t>
            </a:fld>
            <a:endParaRPr lang="en-US" altLang="zh-CN" dirty="0"/>
          </a:p>
        </p:txBody>
      </p:sp>
      <p:sp>
        <p:nvSpPr>
          <p:cNvPr id="615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defTabSz="914378" eaLnBrk="0" hangingPunct="0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7FD10AD-E319-4059-9AE5-6B33C026A6D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82379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98856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 txBox="1">
            <a:spLocks noGrp="1" noChangeArrowheads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b"/>
          <a:lstStyle>
            <a:lvl1pPr defTabSz="912813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912813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912813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912813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912813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r" eaLnBrk="1" hangingPunct="1"/>
            <a:fld id="{8E0F14EC-C435-4155-A9D6-4DACC534BF7D}" type="slidenum">
              <a:rPr lang="en-US" altLang="zh-CN" sz="1200" b="0">
                <a:latin typeface="Arial" pitchFamily="34" charset="0"/>
              </a:rPr>
              <a:pPr algn="r" eaLnBrk="1" hangingPunct="1"/>
              <a:t>1</a:t>
            </a:fld>
            <a:endParaRPr lang="en-US" altLang="zh-CN" sz="1200" b="0">
              <a:latin typeface="Arial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5038" y="738188"/>
            <a:ext cx="4941887" cy="3705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692650"/>
            <a:ext cx="5438775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41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2950"/>
            <a:ext cx="4935538" cy="3702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692650"/>
            <a:ext cx="5438775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zh-CN" altLang="zh-CN">
              <a:latin typeface="Arial" pitchFamily="34" charset="0"/>
            </a:endParaRPr>
          </a:p>
        </p:txBody>
      </p:sp>
      <p:sp>
        <p:nvSpPr>
          <p:cNvPr id="107524" name="日期占位符 3"/>
          <p:cNvSpPr>
            <a:spLocks noGrp="1"/>
          </p:cNvSpPr>
          <p:nvPr>
            <p:ph type="dt" sz="quarter" idx="4294967295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912813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912813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912813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912813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872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5038" y="738188"/>
            <a:ext cx="4941887" cy="3705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692650"/>
            <a:ext cx="5438775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42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5038" y="738188"/>
            <a:ext cx="4941887" cy="3705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692650"/>
            <a:ext cx="5438775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581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5038" y="738188"/>
            <a:ext cx="4941887" cy="3705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692650"/>
            <a:ext cx="5438775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66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3450" y="742950"/>
            <a:ext cx="4935538" cy="3702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692650"/>
            <a:ext cx="5438775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zh-CN" altLang="zh-CN">
              <a:latin typeface="Arial" pitchFamily="34" charset="0"/>
            </a:endParaRPr>
          </a:p>
        </p:txBody>
      </p:sp>
      <p:sp>
        <p:nvSpPr>
          <p:cNvPr id="112644" name="日期占位符 3"/>
          <p:cNvSpPr>
            <a:spLocks noGrp="1"/>
          </p:cNvSpPr>
          <p:nvPr>
            <p:ph type="dt" sz="quarter" idx="4294967295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912813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912813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912813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912813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89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5038" y="738188"/>
            <a:ext cx="4941887" cy="3705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692650"/>
            <a:ext cx="5438775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831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5038" y="738188"/>
            <a:ext cx="4941887" cy="3705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692650"/>
            <a:ext cx="5438775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1932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5038" y="738188"/>
            <a:ext cx="4941887" cy="3705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692650"/>
            <a:ext cx="5438775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780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600" b="1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D17DE812-BEA7-4FF8-A9B1-66B548B0EC37}" type="slidenum">
              <a:rPr lang="en-US" altLang="zh-CN" smtClean="0"/>
              <a:pPr>
                <a:defRPr/>
              </a:pPr>
              <a:t>‹#›</a:t>
            </a:fld>
            <a:r>
              <a:rPr lang="en-US" altLang="zh-CN" dirty="0"/>
              <a:t>/82</a:t>
            </a:r>
          </a:p>
        </p:txBody>
      </p:sp>
    </p:spTree>
    <p:extLst>
      <p:ext uri="{BB962C8B-B14F-4D97-AF65-F5344CB8AC3E}">
        <p14:creationId xmlns:p14="http://schemas.microsoft.com/office/powerpoint/2010/main" val="325501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DF9F2-D553-41B9-AC4E-1ED8D51D0E4D}" type="slidenum">
              <a:rPr lang="en-US" altLang="zh-CN" smtClean="0"/>
              <a:pPr>
                <a:defRPr/>
              </a:pPr>
              <a:t>‹#›</a:t>
            </a:fld>
            <a:r>
              <a:rPr lang="en-US" altLang="zh-CN" dirty="0"/>
              <a:t>/82</a:t>
            </a:r>
          </a:p>
        </p:txBody>
      </p:sp>
    </p:spTree>
    <p:extLst>
      <p:ext uri="{BB962C8B-B14F-4D97-AF65-F5344CB8AC3E}">
        <p14:creationId xmlns:p14="http://schemas.microsoft.com/office/powerpoint/2010/main" val="105179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2996F-8915-46AB-8DD7-04A8170EE6D1}" type="slidenum">
              <a:rPr lang="en-US" altLang="zh-CN" smtClean="0"/>
              <a:pPr>
                <a:defRPr/>
              </a:pPr>
              <a:t>‹#›</a:t>
            </a:fld>
            <a:r>
              <a:rPr lang="en-US" altLang="zh-CN" dirty="0"/>
              <a:t>/82</a:t>
            </a:r>
          </a:p>
        </p:txBody>
      </p:sp>
    </p:spTree>
    <p:extLst>
      <p:ext uri="{BB962C8B-B14F-4D97-AF65-F5344CB8AC3E}">
        <p14:creationId xmlns:p14="http://schemas.microsoft.com/office/powerpoint/2010/main" val="3421708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C84DD-7B45-4D1E-A753-C09ADC698A0D}" type="slidenum">
              <a:rPr lang="en-US" altLang="zh-CN" smtClean="0"/>
              <a:pPr>
                <a:defRPr/>
              </a:pPr>
              <a:t>‹#›</a:t>
            </a:fld>
            <a:r>
              <a:rPr lang="en-US" altLang="zh-CN" dirty="0"/>
              <a:t>/82</a:t>
            </a:r>
          </a:p>
        </p:txBody>
      </p:sp>
    </p:spTree>
    <p:extLst>
      <p:ext uri="{BB962C8B-B14F-4D97-AF65-F5344CB8AC3E}">
        <p14:creationId xmlns:p14="http://schemas.microsoft.com/office/powerpoint/2010/main" val="3633899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1F01D-FC81-4989-8107-D77AB8463A94}" type="slidenum">
              <a:rPr lang="en-US" altLang="zh-CN" smtClean="0"/>
              <a:pPr>
                <a:defRPr/>
              </a:pPr>
              <a:t>‹#›</a:t>
            </a:fld>
            <a:r>
              <a:rPr lang="en-US" altLang="zh-CN" dirty="0"/>
              <a:t>/82</a:t>
            </a:r>
          </a:p>
        </p:txBody>
      </p:sp>
    </p:spTree>
    <p:extLst>
      <p:ext uri="{BB962C8B-B14F-4D97-AF65-F5344CB8AC3E}">
        <p14:creationId xmlns:p14="http://schemas.microsoft.com/office/powerpoint/2010/main" val="64811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7D9DF-2032-458F-BC7A-967CE6C57790}" type="slidenum">
              <a:rPr lang="en-US" altLang="zh-CN" smtClean="0"/>
              <a:pPr>
                <a:defRPr/>
              </a:pPr>
              <a:t>‹#›</a:t>
            </a:fld>
            <a:r>
              <a:rPr lang="en-US" altLang="zh-CN" dirty="0"/>
              <a:t>/82</a:t>
            </a:r>
          </a:p>
        </p:txBody>
      </p:sp>
    </p:spTree>
    <p:extLst>
      <p:ext uri="{BB962C8B-B14F-4D97-AF65-F5344CB8AC3E}">
        <p14:creationId xmlns:p14="http://schemas.microsoft.com/office/powerpoint/2010/main" val="1451234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B136E-FBD1-4FEB-8DEA-52CCF2838C18}" type="slidenum">
              <a:rPr lang="en-US" altLang="zh-CN"/>
              <a:pPr>
                <a:defRPr/>
              </a:pPr>
              <a:t>‹#›</a:t>
            </a:fld>
            <a:r>
              <a:rPr lang="en-US" altLang="zh-CN" dirty="0"/>
              <a:t>/83</a:t>
            </a:r>
          </a:p>
        </p:txBody>
      </p:sp>
    </p:spTree>
    <p:extLst>
      <p:ext uri="{BB962C8B-B14F-4D97-AF65-F5344CB8AC3E}">
        <p14:creationId xmlns:p14="http://schemas.microsoft.com/office/powerpoint/2010/main" val="3411556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9"/>
          <p:cNvGrpSpPr>
            <a:grpSpLocks/>
          </p:cNvGrpSpPr>
          <p:nvPr/>
        </p:nvGrpSpPr>
        <p:grpSpPr bwMode="auto">
          <a:xfrm>
            <a:off x="76200" y="5483225"/>
            <a:ext cx="2743200" cy="1298575"/>
            <a:chOff x="3888" y="3360"/>
            <a:chExt cx="1728" cy="818"/>
          </a:xfrm>
        </p:grpSpPr>
        <p:pic>
          <p:nvPicPr>
            <p:cNvPr id="7174" name="Picture 10" descr="worldwide_marketplace_map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8" y="3360"/>
              <a:ext cx="1728" cy="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3888" y="3360"/>
              <a:ext cx="1728" cy="816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tint val="60392"/>
                    <a:invGamma/>
                  </a:schemeClr>
                </a:gs>
                <a:gs pos="100000">
                  <a:schemeClr val="bg1">
                    <a:alpha val="33000"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b="0">
                <a:latin typeface="Arial" charset="0"/>
              </a:endParaRPr>
            </a:p>
          </p:txBody>
        </p:sp>
      </p:grp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8B187A9E-E870-4BE7-B4AF-29469F8268D3}" type="slidenum">
              <a:rPr lang="en-US" altLang="zh-CN" smtClean="0"/>
              <a:pPr>
                <a:defRPr/>
              </a:pPr>
              <a:t>‹#›</a:t>
            </a:fld>
            <a:r>
              <a:rPr lang="en-US" altLang="zh-CN" dirty="0"/>
              <a:t>/82</a:t>
            </a:r>
          </a:p>
          <a:p>
            <a:pPr>
              <a:defRPr/>
            </a:pPr>
            <a:endParaRPr lang="en-US" altLang="zh-CN" dirty="0"/>
          </a:p>
        </p:txBody>
      </p:sp>
      <p:pic>
        <p:nvPicPr>
          <p:cNvPr id="7172" name="Picture 7" descr="aaa"/>
          <p:cNvPicPr>
            <a:picLocks noChangeAspect="1" noChangeArrowheads="1"/>
          </p:cNvPicPr>
          <p:nvPr userDrawn="1"/>
        </p:nvPicPr>
        <p:blipFill>
          <a:blip r:embed="rId10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52400"/>
            <a:ext cx="7620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8"/>
          <p:cNvSpPr>
            <a:spLocks noChangeArrowheads="1"/>
          </p:cNvSpPr>
          <p:nvPr userDrawn="1"/>
        </p:nvSpPr>
        <p:spPr bwMode="auto">
          <a:xfrm rot="10800000">
            <a:off x="98425" y="965200"/>
            <a:ext cx="8893175" cy="71438"/>
          </a:xfrm>
          <a:prstGeom prst="rect">
            <a:avLst/>
          </a:prstGeom>
          <a:gradFill rotWithShape="0">
            <a:gsLst>
              <a:gs pos="0">
                <a:srgbClr val="FF0000">
                  <a:alpha val="0"/>
                </a:srgbClr>
              </a:gs>
              <a:gs pos="100000">
                <a:srgbClr val="FF750D">
                  <a:alpha val="67000"/>
                </a:srgbClr>
              </a:gs>
            </a:gsLst>
            <a:lin ang="0" scaled="1"/>
          </a:gradFill>
          <a:ln w="8001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b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2" r:id="rId1"/>
    <p:sldLayoutId id="2147484353" r:id="rId2"/>
    <p:sldLayoutId id="2147484354" r:id="rId3"/>
    <p:sldLayoutId id="2147484355" r:id="rId4"/>
    <p:sldLayoutId id="2147484356" r:id="rId5"/>
    <p:sldLayoutId id="2147484357" r:id="rId6"/>
    <p:sldLayoutId id="2147484358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09600" y="1752600"/>
            <a:ext cx="7696200" cy="3352800"/>
            <a:chOff x="3888" y="3360"/>
            <a:chExt cx="1728" cy="818"/>
          </a:xfrm>
          <a:noFill/>
        </p:grpSpPr>
        <p:pic>
          <p:nvPicPr>
            <p:cNvPr id="11" name="Picture 10" descr="worldwide_marketplace_map"/>
            <p:cNvPicPr>
              <a:picLocks noChangeAspect="1" noChangeArrowheads="1"/>
            </p:cNvPicPr>
            <p:nvPr/>
          </p:nvPicPr>
          <p:blipFill>
            <a:blip r:embed="rId3" cstate="print">
              <a:lum bright="33000"/>
            </a:blip>
            <a:srcRect/>
            <a:stretch>
              <a:fillRect/>
            </a:stretch>
          </p:blipFill>
          <p:spPr bwMode="auto">
            <a:xfrm>
              <a:off x="3888" y="3360"/>
              <a:ext cx="1728" cy="81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888" y="3360"/>
              <a:ext cx="1728" cy="81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latin typeface="Arial" charset="0"/>
              </a:endParaRPr>
            </a:p>
          </p:txBody>
        </p:sp>
      </p:grpSp>
      <p:sp>
        <p:nvSpPr>
          <p:cNvPr id="15363" name="Text Box 8"/>
          <p:cNvSpPr txBox="1">
            <a:spLocks noChangeArrowheads="1"/>
          </p:cNvSpPr>
          <p:nvPr/>
        </p:nvSpPr>
        <p:spPr bwMode="auto">
          <a:xfrm>
            <a:off x="1262856" y="5230813"/>
            <a:ext cx="65722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CN" sz="2000">
                <a:ea typeface="方正黑体简体" pitchFamily="2" charset="-122"/>
                <a:cs typeface="Times New Roman" pitchFamily="18" charset="0"/>
              </a:rPr>
              <a:t>November </a:t>
            </a:r>
            <a:r>
              <a:rPr lang="en-US" altLang="zh-CN" sz="2000" dirty="0">
                <a:ea typeface="方正黑体简体" pitchFamily="2" charset="-122"/>
                <a:cs typeface="Times New Roman" pitchFamily="18" charset="0"/>
              </a:rPr>
              <a:t>, 2018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1600200"/>
            <a:ext cx="8640763" cy="283462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zh-CN" altLang="en-US" sz="36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黑体" pitchFamily="2" charset="-122"/>
              </a:rPr>
              <a:t>深化中阿油气合作 共建能源丝绸之路</a:t>
            </a:r>
            <a:endParaRPr lang="en-US" altLang="zh-CN" sz="36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黑体" pitchFamily="2" charset="-122"/>
            </a:endParaRPr>
          </a:p>
          <a:p>
            <a:pPr algn="ctr">
              <a:lnSpc>
                <a:spcPct val="135000"/>
              </a:lnSpc>
              <a:defRPr/>
            </a:pPr>
            <a:r>
              <a:rPr lang="en-US" altLang="zh-CN" sz="3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黑体" pitchFamily="2" charset="-122"/>
              </a:rPr>
              <a:t>Deepening </a:t>
            </a:r>
            <a:r>
              <a:rPr lang="en-US" altLang="zh-CN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黑体" pitchFamily="2" charset="-122"/>
              </a:rPr>
              <a:t>Oil and Gas Cooperation between China and League of Arab States</a:t>
            </a:r>
          </a:p>
          <a:p>
            <a:pPr algn="ctr">
              <a:lnSpc>
                <a:spcPct val="135000"/>
              </a:lnSpc>
              <a:defRPr/>
            </a:pPr>
            <a:r>
              <a:rPr lang="en-US" altLang="zh-CN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黑体" pitchFamily="2" charset="-122"/>
              </a:rPr>
              <a:t>Building a Silk Road of Energy Jointly </a:t>
            </a:r>
          </a:p>
        </p:txBody>
      </p:sp>
      <p:pic>
        <p:nvPicPr>
          <p:cNvPr id="15365" name="Picture 2" descr="d:\我的文档\图片收藏\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38200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66714" y="1083178"/>
            <a:ext cx="8624886" cy="898022"/>
          </a:xfrm>
          <a:prstGeom prst="rect">
            <a:avLst/>
          </a:prstGeom>
          <a:solidFill>
            <a:srgbClr val="C00000"/>
          </a:solidFill>
          <a:ln w="12700">
            <a:noFill/>
            <a:miter lim="800000"/>
            <a:headEnd/>
            <a:tailEnd/>
          </a:ln>
        </p:spPr>
        <p:txBody>
          <a:bodyPr lIns="91433" tIns="45717" rIns="91433" bIns="45717" anchor="ctr"/>
          <a:lstStyle/>
          <a:p>
            <a:pPr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6. </a:t>
            </a:r>
            <a:r>
              <a:rPr lang="zh-CN" altLang="en-US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坚持本土化</a:t>
            </a: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——</a:t>
            </a:r>
            <a:r>
              <a:rPr lang="zh-CN" altLang="en-US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坚持双赢原则来全面实行本土化方针</a:t>
            </a:r>
            <a:endParaRPr lang="en-US" altLang="zh-CN" kern="0" dirty="0">
              <a:solidFill>
                <a:schemeClr val="bg1"/>
              </a:solidFill>
              <a:ea typeface="方正黑体简体" pitchFamily="2" charset="-122"/>
              <a:cs typeface="Times New Roman" pitchFamily="18" charset="0"/>
            </a:endParaRPr>
          </a:p>
          <a:p>
            <a:pPr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Insist on localization. Insist win-win principle to practice localization</a:t>
            </a:r>
          </a:p>
        </p:txBody>
      </p:sp>
      <p:sp>
        <p:nvSpPr>
          <p:cNvPr id="53252" name="矩形 22"/>
          <p:cNvSpPr>
            <a:spLocks noChangeArrowheads="1"/>
          </p:cNvSpPr>
          <p:nvPr/>
        </p:nvSpPr>
        <p:spPr bwMode="auto">
          <a:xfrm>
            <a:off x="304800" y="2444993"/>
            <a:ext cx="6019801" cy="372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7" rIns="91433" bIns="45717">
            <a:spAutoFit/>
          </a:bodyPr>
          <a:lstStyle/>
          <a:p>
            <a:pPr indent="263505">
              <a:buClr>
                <a:srgbClr val="C00000"/>
              </a:buClr>
              <a:buFont typeface="Wingdings" pitchFamily="2" charset="2"/>
              <a:buChar char="l"/>
            </a:pPr>
            <a:endParaRPr lang="zh-CN" altLang="en-US" dirty="0">
              <a:ea typeface="方正黑体简体" pitchFamily="2" charset="-122"/>
              <a:cs typeface="Times New Roman" pitchFamily="18" charset="0"/>
            </a:endParaRPr>
          </a:p>
        </p:txBody>
      </p:sp>
      <p:pic>
        <p:nvPicPr>
          <p:cNvPr id="53256" name="Picture 1" descr="G:\海外大庆图片库及相关材料\乍得\材料5\2008年全家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432" y="4681404"/>
            <a:ext cx="2568857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64" name="图片 17" descr="2006年1月，尼日尔Tenere区块地震队营地， 中尼员工欢度新年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432" y="2443111"/>
            <a:ext cx="2561167" cy="1705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97D9DF-2032-458F-BC7A-967CE6C57790}" type="slidenum">
              <a:rPr lang="en-US" altLang="zh-CN" smtClean="0"/>
              <a:pPr>
                <a:defRPr/>
              </a:pPr>
              <a:t>10</a:t>
            </a:fld>
            <a:endParaRPr lang="en-US" altLang="zh-CN" dirty="0"/>
          </a:p>
        </p:txBody>
      </p:sp>
      <p:sp>
        <p:nvSpPr>
          <p:cNvPr id="21" name="任意多边形 20"/>
          <p:cNvSpPr/>
          <p:nvPr/>
        </p:nvSpPr>
        <p:spPr>
          <a:xfrm>
            <a:off x="291202" y="1981200"/>
            <a:ext cx="6033399" cy="3200400"/>
          </a:xfrm>
          <a:custGeom>
            <a:avLst/>
            <a:gdLst>
              <a:gd name="connsiteX0" fmla="*/ 0 w 1544932"/>
              <a:gd name="connsiteY0" fmla="*/ 69054 h 414318"/>
              <a:gd name="connsiteX1" fmla="*/ 69054 w 1544932"/>
              <a:gd name="connsiteY1" fmla="*/ 0 h 414318"/>
              <a:gd name="connsiteX2" fmla="*/ 1475878 w 1544932"/>
              <a:gd name="connsiteY2" fmla="*/ 0 h 414318"/>
              <a:gd name="connsiteX3" fmla="*/ 1544932 w 1544932"/>
              <a:gd name="connsiteY3" fmla="*/ 69054 h 414318"/>
              <a:gd name="connsiteX4" fmla="*/ 1544932 w 1544932"/>
              <a:gd name="connsiteY4" fmla="*/ 345264 h 414318"/>
              <a:gd name="connsiteX5" fmla="*/ 1475878 w 1544932"/>
              <a:gd name="connsiteY5" fmla="*/ 414318 h 414318"/>
              <a:gd name="connsiteX6" fmla="*/ 69054 w 1544932"/>
              <a:gd name="connsiteY6" fmla="*/ 414318 h 414318"/>
              <a:gd name="connsiteX7" fmla="*/ 0 w 1544932"/>
              <a:gd name="connsiteY7" fmla="*/ 345264 h 414318"/>
              <a:gd name="connsiteX8" fmla="*/ 0 w 1544932"/>
              <a:gd name="connsiteY8" fmla="*/ 69054 h 414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44932" h="414318">
                <a:moveTo>
                  <a:pt x="0" y="69054"/>
                </a:moveTo>
                <a:cubicBezTo>
                  <a:pt x="0" y="30917"/>
                  <a:pt x="30917" y="0"/>
                  <a:pt x="69054" y="0"/>
                </a:cubicBezTo>
                <a:lnTo>
                  <a:pt x="1475878" y="0"/>
                </a:lnTo>
                <a:cubicBezTo>
                  <a:pt x="1514015" y="0"/>
                  <a:pt x="1544932" y="30917"/>
                  <a:pt x="1544932" y="69054"/>
                </a:cubicBezTo>
                <a:lnTo>
                  <a:pt x="1544932" y="345264"/>
                </a:lnTo>
                <a:cubicBezTo>
                  <a:pt x="1544932" y="383401"/>
                  <a:pt x="1514015" y="414318"/>
                  <a:pt x="1475878" y="414318"/>
                </a:cubicBezTo>
                <a:lnTo>
                  <a:pt x="69054" y="414318"/>
                </a:lnTo>
                <a:cubicBezTo>
                  <a:pt x="30917" y="414318"/>
                  <a:pt x="0" y="383401"/>
                  <a:pt x="0" y="345264"/>
                </a:cubicBezTo>
                <a:lnTo>
                  <a:pt x="0" y="69054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hueOff val="0"/>
              <a:satOff val="0"/>
              <a:lumOff val="0"/>
              <a:alphaOff val="-39999"/>
            </a:schemeClr>
          </a:fillRef>
          <a:effectRef idx="0">
            <a:schemeClr val="accent2">
              <a:alpha val="90000"/>
              <a:hueOff val="0"/>
              <a:satOff val="0"/>
              <a:lumOff val="0"/>
              <a:alphaOff val="-39999"/>
            </a:schemeClr>
          </a:effectRef>
          <a:fontRef idx="minor">
            <a:schemeClr val="lt1"/>
          </a:fontRef>
        </p:style>
        <p:txBody>
          <a:bodyPr spcFirstLastPara="0" vert="horz" wrap="square" lIns="347210" tIns="54511" rIns="54511" bIns="54511" numCol="1" spcCol="1270" anchor="ctr" anchorCtr="0">
            <a:noAutofit/>
          </a:bodyPr>
          <a:lstStyle/>
          <a:p>
            <a:pPr>
              <a:lnSpc>
                <a:spcPts val="2400"/>
              </a:lnSpc>
              <a:buClr>
                <a:srgbClr val="C00000"/>
              </a:buClr>
            </a:pPr>
            <a:r>
              <a:rPr lang="en-US" altLang="zh-CN" sz="1600" kern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1</a:t>
            </a:r>
            <a:r>
              <a:rPr lang="zh-CN" altLang="en-US" sz="1600" kern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）遵守当地法律并尊重当地文化习俗</a:t>
            </a:r>
            <a:endParaRPr lang="en-US" altLang="zh-CN" sz="1600" kern="0" dirty="0">
              <a:solidFill>
                <a:schemeClr val="tx1"/>
              </a:solidFill>
              <a:ea typeface="方正黑体简体" pitchFamily="2" charset="-122"/>
              <a:cs typeface="Times New Roman" pitchFamily="18" charset="0"/>
            </a:endParaRPr>
          </a:p>
          <a:p>
            <a:pPr>
              <a:lnSpc>
                <a:spcPts val="2400"/>
              </a:lnSpc>
              <a:buClr>
                <a:srgbClr val="C00000"/>
              </a:buClr>
            </a:pPr>
            <a:r>
              <a:rPr lang="en-US" altLang="zh-CN" sz="1400" kern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Abide by laws and be respect to the local customs and culture</a:t>
            </a:r>
          </a:p>
          <a:p>
            <a:pPr indent="176213">
              <a:lnSpc>
                <a:spcPts val="2400"/>
              </a:lnSpc>
              <a:buClr>
                <a:srgbClr val="C00000"/>
              </a:buClr>
              <a:buFont typeface="Wingdings" pitchFamily="2" charset="2"/>
              <a:buChar char="l"/>
            </a:pPr>
            <a:r>
              <a:rPr lang="zh-CN" altLang="en-US" sz="1400" b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 遵守资源国法律政策</a:t>
            </a:r>
            <a:endParaRPr lang="en-US" altLang="zh-CN" sz="1400" b="0" dirty="0">
              <a:solidFill>
                <a:schemeClr val="tx1"/>
              </a:solidFill>
              <a:ea typeface="方正黑体简体" pitchFamily="2" charset="-122"/>
              <a:cs typeface="Times New Roman" pitchFamily="18" charset="0"/>
            </a:endParaRPr>
          </a:p>
          <a:p>
            <a:pPr indent="176213">
              <a:lnSpc>
                <a:spcPts val="2400"/>
              </a:lnSpc>
              <a:buClr>
                <a:srgbClr val="C00000"/>
              </a:buClr>
            </a:pPr>
            <a:r>
              <a:rPr lang="en-US" altLang="zh-CN" sz="1400" b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Obey the laws and policy of the host countries</a:t>
            </a:r>
          </a:p>
          <a:p>
            <a:pPr indent="176213">
              <a:lnSpc>
                <a:spcPts val="2400"/>
              </a:lnSpc>
              <a:buClr>
                <a:srgbClr val="C00000"/>
              </a:buClr>
              <a:buFont typeface="Wingdings" pitchFamily="2" charset="2"/>
              <a:buChar char="l"/>
            </a:pPr>
            <a:r>
              <a:rPr lang="zh-CN" altLang="en-US" sz="1400" b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提倡尊重、开放和兼容的国际企业文化</a:t>
            </a:r>
            <a:endParaRPr lang="en-US" altLang="zh-CN" sz="1400" b="0" dirty="0">
              <a:solidFill>
                <a:schemeClr val="tx1"/>
              </a:solidFill>
              <a:ea typeface="方正黑体简体" pitchFamily="2" charset="-122"/>
              <a:cs typeface="Times New Roman" pitchFamily="18" charset="0"/>
            </a:endParaRPr>
          </a:p>
          <a:p>
            <a:pPr indent="176213">
              <a:lnSpc>
                <a:spcPts val="2400"/>
              </a:lnSpc>
              <a:buClr>
                <a:srgbClr val="C00000"/>
              </a:buClr>
            </a:pPr>
            <a:r>
              <a:rPr lang="en-US" altLang="zh-CN" sz="1400" b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Advocate respected, open &amp; compatible international enterprise culture</a:t>
            </a:r>
          </a:p>
          <a:p>
            <a:pPr indent="176213">
              <a:lnSpc>
                <a:spcPts val="2400"/>
              </a:lnSpc>
              <a:buClr>
                <a:srgbClr val="C00000"/>
              </a:buClr>
              <a:buFont typeface="Wingdings" pitchFamily="2" charset="2"/>
              <a:buChar char="l"/>
            </a:pPr>
            <a:r>
              <a:rPr lang="zh-CN" altLang="en-US" sz="1400" b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 打造多种中方员工与当地人员的交流平台                               </a:t>
            </a:r>
            <a:endParaRPr lang="en-US" altLang="zh-CN" sz="1400" b="0" dirty="0">
              <a:solidFill>
                <a:schemeClr val="tx1"/>
              </a:solidFill>
              <a:ea typeface="方正黑体简体" pitchFamily="2" charset="-122"/>
              <a:cs typeface="Times New Roman" pitchFamily="18" charset="0"/>
            </a:endParaRPr>
          </a:p>
          <a:p>
            <a:pPr marL="176213" indent="-176213">
              <a:lnSpc>
                <a:spcPts val="2400"/>
              </a:lnSpc>
              <a:buClr>
                <a:srgbClr val="C00000"/>
              </a:buClr>
            </a:pPr>
            <a:r>
              <a:rPr lang="en-US" altLang="zh-CN" sz="1400" b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    Provide  variety of communication platforms for Chinese employees and local personnel.</a:t>
            </a:r>
          </a:p>
        </p:txBody>
      </p:sp>
      <p:sp>
        <p:nvSpPr>
          <p:cNvPr id="22" name="任意多边形 21"/>
          <p:cNvSpPr/>
          <p:nvPr/>
        </p:nvSpPr>
        <p:spPr>
          <a:xfrm>
            <a:off x="267128" y="4860096"/>
            <a:ext cx="6248451" cy="1980486"/>
          </a:xfrm>
          <a:custGeom>
            <a:avLst/>
            <a:gdLst>
              <a:gd name="connsiteX0" fmla="*/ 0 w 1544932"/>
              <a:gd name="connsiteY0" fmla="*/ 69054 h 414318"/>
              <a:gd name="connsiteX1" fmla="*/ 69054 w 1544932"/>
              <a:gd name="connsiteY1" fmla="*/ 0 h 414318"/>
              <a:gd name="connsiteX2" fmla="*/ 1475878 w 1544932"/>
              <a:gd name="connsiteY2" fmla="*/ 0 h 414318"/>
              <a:gd name="connsiteX3" fmla="*/ 1544932 w 1544932"/>
              <a:gd name="connsiteY3" fmla="*/ 69054 h 414318"/>
              <a:gd name="connsiteX4" fmla="*/ 1544932 w 1544932"/>
              <a:gd name="connsiteY4" fmla="*/ 345264 h 414318"/>
              <a:gd name="connsiteX5" fmla="*/ 1475878 w 1544932"/>
              <a:gd name="connsiteY5" fmla="*/ 414318 h 414318"/>
              <a:gd name="connsiteX6" fmla="*/ 69054 w 1544932"/>
              <a:gd name="connsiteY6" fmla="*/ 414318 h 414318"/>
              <a:gd name="connsiteX7" fmla="*/ 0 w 1544932"/>
              <a:gd name="connsiteY7" fmla="*/ 345264 h 414318"/>
              <a:gd name="connsiteX8" fmla="*/ 0 w 1544932"/>
              <a:gd name="connsiteY8" fmla="*/ 69054 h 414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44932" h="414318">
                <a:moveTo>
                  <a:pt x="0" y="69054"/>
                </a:moveTo>
                <a:cubicBezTo>
                  <a:pt x="0" y="30917"/>
                  <a:pt x="30917" y="0"/>
                  <a:pt x="69054" y="0"/>
                </a:cubicBezTo>
                <a:lnTo>
                  <a:pt x="1475878" y="0"/>
                </a:lnTo>
                <a:cubicBezTo>
                  <a:pt x="1514015" y="0"/>
                  <a:pt x="1544932" y="30917"/>
                  <a:pt x="1544932" y="69054"/>
                </a:cubicBezTo>
                <a:lnTo>
                  <a:pt x="1544932" y="345264"/>
                </a:lnTo>
                <a:cubicBezTo>
                  <a:pt x="1544932" y="383401"/>
                  <a:pt x="1514015" y="414318"/>
                  <a:pt x="1475878" y="414318"/>
                </a:cubicBezTo>
                <a:lnTo>
                  <a:pt x="69054" y="414318"/>
                </a:lnTo>
                <a:cubicBezTo>
                  <a:pt x="30917" y="414318"/>
                  <a:pt x="0" y="383401"/>
                  <a:pt x="0" y="345264"/>
                </a:cubicBezTo>
                <a:lnTo>
                  <a:pt x="0" y="69054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hueOff val="0"/>
              <a:satOff val="0"/>
              <a:lumOff val="0"/>
              <a:alphaOff val="-13332"/>
            </a:schemeClr>
          </a:fillRef>
          <a:effectRef idx="0">
            <a:schemeClr val="accent2">
              <a:alpha val="90000"/>
              <a:hueOff val="0"/>
              <a:satOff val="0"/>
              <a:lumOff val="0"/>
              <a:alphaOff val="-13332"/>
            </a:schemeClr>
          </a:effectRef>
          <a:fontRef idx="minor">
            <a:schemeClr val="lt1"/>
          </a:fontRef>
        </p:style>
        <p:txBody>
          <a:bodyPr spcFirstLastPara="0" vert="horz" wrap="square" lIns="347210" tIns="54511" rIns="54511" bIns="54511" numCol="1" spcCol="1270" anchor="ctr" anchorCtr="0">
            <a:noAutofit/>
          </a:bodyPr>
          <a:lstStyle/>
          <a:p>
            <a:pPr defTabSz="400021">
              <a:lnSpc>
                <a:spcPct val="150000"/>
              </a:lnSpc>
              <a:buClr>
                <a:srgbClr val="C00000"/>
              </a:buClr>
            </a:pPr>
            <a:r>
              <a:rPr lang="en-US" altLang="zh-CN" sz="1600" kern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2</a:t>
            </a:r>
            <a:r>
              <a:rPr lang="zh-CN" altLang="en-US" sz="1600" kern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）做资源国政府企业可靠的合作伙伴</a:t>
            </a:r>
            <a:endParaRPr lang="en-US" altLang="zh-CN" sz="1600" kern="0" dirty="0">
              <a:solidFill>
                <a:schemeClr val="tx1"/>
              </a:solidFill>
              <a:ea typeface="方正黑体简体" pitchFamily="2" charset="-122"/>
              <a:cs typeface="Times New Roman" pitchFamily="18" charset="0"/>
            </a:endParaRPr>
          </a:p>
          <a:p>
            <a:pPr indent="176213" defTabSz="400021">
              <a:lnSpc>
                <a:spcPct val="150000"/>
              </a:lnSpc>
              <a:buClr>
                <a:srgbClr val="C00000"/>
              </a:buClr>
            </a:pPr>
            <a:r>
              <a:rPr lang="en-US" altLang="zh-CN" sz="1400" b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 </a:t>
            </a:r>
            <a:r>
              <a:rPr lang="en-US" altLang="zh-CN" sz="140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To be a reliable partner to the host government and enterprise</a:t>
            </a:r>
          </a:p>
          <a:p>
            <a:pPr marL="169863" indent="-169863" defTabSz="400021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l"/>
            </a:pPr>
            <a:r>
              <a:rPr lang="zh-CN" altLang="en-US" sz="1400" b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充分考虑多方利益，与资源国共建互利环境</a:t>
            </a:r>
            <a:endParaRPr lang="en-US" altLang="zh-CN" sz="1400" b="0" dirty="0">
              <a:solidFill>
                <a:schemeClr val="tx1"/>
              </a:solidFill>
              <a:ea typeface="方正黑体简体" pitchFamily="2" charset="-122"/>
              <a:cs typeface="Times New Roman" pitchFamily="18" charset="0"/>
            </a:endParaRPr>
          </a:p>
          <a:p>
            <a:pPr marL="169863" indent="-169863" defTabSz="400021">
              <a:lnSpc>
                <a:spcPct val="150000"/>
              </a:lnSpc>
              <a:buClr>
                <a:srgbClr val="C00000"/>
              </a:buClr>
            </a:pPr>
            <a:r>
              <a:rPr lang="en-US" altLang="zh-CN" sz="1400" b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    Take into account the interests of all parties  to form a mutual benefit community with the host country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63550" y="152400"/>
            <a:ext cx="837565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>
              <a:defRPr/>
            </a:pPr>
            <a:r>
              <a:rPr lang="en-US" altLang="zh-C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B. </a:t>
            </a:r>
            <a:r>
              <a:rPr lang="zh-CN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国际化经营理念   </a:t>
            </a:r>
            <a:r>
              <a:rPr lang="en-US" altLang="zh-CN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International Management Concept</a:t>
            </a:r>
            <a:endParaRPr lang="en-US" altLang="zh-CN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方正黑体简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316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97D9DF-2032-458F-BC7A-967CE6C57790}" type="slidenum">
              <a:rPr lang="en-US" altLang="zh-CN" smtClean="0"/>
              <a:pPr>
                <a:defRPr/>
              </a:pPr>
              <a:t>11</a:t>
            </a:fld>
            <a:endParaRPr lang="en-US" altLang="zh-CN" dirty="0"/>
          </a:p>
        </p:txBody>
      </p:sp>
      <p:sp>
        <p:nvSpPr>
          <p:cNvPr id="13" name="任意多边形 12"/>
          <p:cNvSpPr/>
          <p:nvPr/>
        </p:nvSpPr>
        <p:spPr>
          <a:xfrm>
            <a:off x="304800" y="2209800"/>
            <a:ext cx="8686799" cy="3962400"/>
          </a:xfrm>
          <a:custGeom>
            <a:avLst/>
            <a:gdLst>
              <a:gd name="connsiteX0" fmla="*/ 0 w 1544932"/>
              <a:gd name="connsiteY0" fmla="*/ 69054 h 414318"/>
              <a:gd name="connsiteX1" fmla="*/ 69054 w 1544932"/>
              <a:gd name="connsiteY1" fmla="*/ 0 h 414318"/>
              <a:gd name="connsiteX2" fmla="*/ 1475878 w 1544932"/>
              <a:gd name="connsiteY2" fmla="*/ 0 h 414318"/>
              <a:gd name="connsiteX3" fmla="*/ 1544932 w 1544932"/>
              <a:gd name="connsiteY3" fmla="*/ 69054 h 414318"/>
              <a:gd name="connsiteX4" fmla="*/ 1544932 w 1544932"/>
              <a:gd name="connsiteY4" fmla="*/ 345264 h 414318"/>
              <a:gd name="connsiteX5" fmla="*/ 1475878 w 1544932"/>
              <a:gd name="connsiteY5" fmla="*/ 414318 h 414318"/>
              <a:gd name="connsiteX6" fmla="*/ 69054 w 1544932"/>
              <a:gd name="connsiteY6" fmla="*/ 414318 h 414318"/>
              <a:gd name="connsiteX7" fmla="*/ 0 w 1544932"/>
              <a:gd name="connsiteY7" fmla="*/ 345264 h 414318"/>
              <a:gd name="connsiteX8" fmla="*/ 0 w 1544932"/>
              <a:gd name="connsiteY8" fmla="*/ 69054 h 414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44932" h="414318">
                <a:moveTo>
                  <a:pt x="0" y="69054"/>
                </a:moveTo>
                <a:cubicBezTo>
                  <a:pt x="0" y="30917"/>
                  <a:pt x="30917" y="0"/>
                  <a:pt x="69054" y="0"/>
                </a:cubicBezTo>
                <a:lnTo>
                  <a:pt x="1475878" y="0"/>
                </a:lnTo>
                <a:cubicBezTo>
                  <a:pt x="1514015" y="0"/>
                  <a:pt x="1544932" y="30917"/>
                  <a:pt x="1544932" y="69054"/>
                </a:cubicBezTo>
                <a:lnTo>
                  <a:pt x="1544932" y="345264"/>
                </a:lnTo>
                <a:cubicBezTo>
                  <a:pt x="1544932" y="383401"/>
                  <a:pt x="1514015" y="414318"/>
                  <a:pt x="1475878" y="414318"/>
                </a:cubicBezTo>
                <a:lnTo>
                  <a:pt x="69054" y="414318"/>
                </a:lnTo>
                <a:cubicBezTo>
                  <a:pt x="30917" y="414318"/>
                  <a:pt x="0" y="383401"/>
                  <a:pt x="0" y="345264"/>
                </a:cubicBezTo>
                <a:lnTo>
                  <a:pt x="0" y="69054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hueOff val="0"/>
              <a:satOff val="0"/>
              <a:lumOff val="0"/>
              <a:alphaOff val="-13332"/>
            </a:schemeClr>
          </a:fillRef>
          <a:effectRef idx="0">
            <a:schemeClr val="accent2">
              <a:alpha val="90000"/>
              <a:hueOff val="0"/>
              <a:satOff val="0"/>
              <a:lumOff val="0"/>
              <a:alphaOff val="-13332"/>
            </a:schemeClr>
          </a:effectRef>
          <a:fontRef idx="minor">
            <a:schemeClr val="lt1"/>
          </a:fontRef>
        </p:style>
        <p:txBody>
          <a:bodyPr spcFirstLastPara="0" vert="horz" wrap="square" lIns="347210" tIns="54511" rIns="54511" bIns="54511" numCol="1" spcCol="1270" anchor="ctr" anchorCtr="0">
            <a:noAutofit/>
          </a:bodyPr>
          <a:lstStyle/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en-US" altLang="zh-CN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3</a:t>
            </a:r>
            <a:r>
              <a:rPr lang="zh-CN" altLang="en-US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）履行企业的社会责任</a:t>
            </a:r>
            <a:endParaRPr lang="en-US" altLang="zh-CN" dirty="0">
              <a:solidFill>
                <a:schemeClr val="tx1"/>
              </a:solidFill>
              <a:ea typeface="方正黑体简体" pitchFamily="2" charset="-122"/>
              <a:cs typeface="Times New Roman" pitchFamily="18" charset="0"/>
            </a:endParaRPr>
          </a:p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en-US" altLang="zh-CN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     Fulfill corporate social responsibility </a:t>
            </a:r>
          </a:p>
          <a:p>
            <a:pPr indent="268288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l"/>
            </a:pPr>
            <a:r>
              <a:rPr lang="zh-CN" altLang="en-US" sz="1600" b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秉持“做一个世界的好公民”的社会责任理念</a:t>
            </a:r>
            <a:endParaRPr lang="en-US" altLang="zh-CN" sz="1600" b="0" dirty="0">
              <a:solidFill>
                <a:schemeClr val="tx1"/>
              </a:solidFill>
              <a:ea typeface="方正黑体简体" pitchFamily="2" charset="-122"/>
              <a:cs typeface="Times New Roman" pitchFamily="18" charset="0"/>
            </a:endParaRPr>
          </a:p>
          <a:p>
            <a:pPr indent="268288">
              <a:lnSpc>
                <a:spcPct val="200000"/>
              </a:lnSpc>
              <a:buClr>
                <a:srgbClr val="C00000"/>
              </a:buClr>
            </a:pPr>
            <a:r>
              <a:rPr lang="en-US" altLang="zh-CN" sz="1600" b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Adhering to the concept of social responsibility “to be a good citizen of the world" </a:t>
            </a:r>
          </a:p>
          <a:p>
            <a:pPr indent="268288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l"/>
            </a:pPr>
            <a:r>
              <a:rPr lang="zh-CN" altLang="en-US" sz="1600" b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支持当地社会福利保障事业</a:t>
            </a:r>
            <a:endParaRPr lang="en-US" altLang="zh-CN" sz="1600" b="0" dirty="0">
              <a:solidFill>
                <a:schemeClr val="tx1"/>
              </a:solidFill>
              <a:ea typeface="方正黑体简体" pitchFamily="2" charset="-122"/>
              <a:cs typeface="Times New Roman" pitchFamily="18" charset="0"/>
            </a:endParaRPr>
          </a:p>
          <a:p>
            <a:pPr indent="268288">
              <a:lnSpc>
                <a:spcPct val="200000"/>
              </a:lnSpc>
              <a:buClr>
                <a:srgbClr val="C00000"/>
              </a:buClr>
            </a:pPr>
            <a:r>
              <a:rPr lang="en-US" altLang="zh-CN" sz="1600" b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Support the local social welfare undertakings </a:t>
            </a:r>
          </a:p>
          <a:p>
            <a:pPr indent="268288">
              <a:lnSpc>
                <a:spcPct val="200000"/>
              </a:lnSpc>
              <a:buClr>
                <a:srgbClr val="C00000"/>
              </a:buClr>
              <a:buFont typeface="Wingdings" pitchFamily="2" charset="2"/>
              <a:buChar char="l"/>
            </a:pPr>
            <a:r>
              <a:rPr lang="zh-CN" altLang="en-US" sz="1600" b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促进社会发展、生态环境保护以及和谐社区环境的建立</a:t>
            </a:r>
            <a:endParaRPr lang="en-US" altLang="zh-CN" sz="1600" b="0" dirty="0">
              <a:solidFill>
                <a:schemeClr val="tx1"/>
              </a:solidFill>
              <a:ea typeface="方正黑体简体" pitchFamily="2" charset="-122"/>
              <a:cs typeface="Times New Roman" pitchFamily="18" charset="0"/>
            </a:endParaRPr>
          </a:p>
          <a:p>
            <a:pPr marL="268288">
              <a:lnSpc>
                <a:spcPct val="200000"/>
              </a:lnSpc>
              <a:buClr>
                <a:srgbClr val="C00000"/>
              </a:buClr>
            </a:pPr>
            <a:r>
              <a:rPr lang="en-US" altLang="zh-CN" sz="1600" b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To </a:t>
            </a:r>
            <a:r>
              <a:rPr lang="en-US" altLang="zh-CN" sz="1600" b="0" dirty="0" err="1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promot</a:t>
            </a:r>
            <a:r>
              <a:rPr lang="en-US" altLang="zh-CN" sz="1600" b="0" dirty="0">
                <a:solidFill>
                  <a:schemeClr val="tx1"/>
                </a:solidFill>
                <a:ea typeface="方正黑体简体" pitchFamily="2" charset="-122"/>
                <a:cs typeface="Times New Roman" pitchFamily="18" charset="0"/>
              </a:rPr>
              <a:t> social development, environmental protection and harmonious community 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463550" y="152400"/>
            <a:ext cx="837565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>
              <a:defRPr/>
            </a:pPr>
            <a:r>
              <a:rPr lang="en-US" altLang="zh-C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B. </a:t>
            </a:r>
            <a:r>
              <a:rPr lang="zh-CN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国际化经营理念   </a:t>
            </a:r>
            <a:r>
              <a:rPr lang="en-US" altLang="zh-CN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International Management Concept</a:t>
            </a:r>
            <a:endParaRPr lang="en-US" altLang="zh-CN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方正黑体简体" pitchFamily="2" charset="-122"/>
              <a:cs typeface="Times New Roman" pitchFamily="18" charset="0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366714" y="1083178"/>
            <a:ext cx="8624886" cy="974222"/>
          </a:xfrm>
          <a:prstGeom prst="rect">
            <a:avLst/>
          </a:prstGeom>
          <a:solidFill>
            <a:srgbClr val="C00000"/>
          </a:solidFill>
          <a:ln w="12700">
            <a:noFill/>
            <a:miter lim="800000"/>
            <a:headEnd/>
            <a:tailEnd/>
          </a:ln>
        </p:spPr>
        <p:txBody>
          <a:bodyPr lIns="91433" tIns="45717" rIns="91433" bIns="45717" anchor="ctr"/>
          <a:lstStyle/>
          <a:p>
            <a:pPr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6. </a:t>
            </a:r>
            <a:r>
              <a:rPr lang="zh-CN" altLang="en-US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坚持本土化</a:t>
            </a: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——</a:t>
            </a:r>
            <a:r>
              <a:rPr lang="zh-CN" altLang="en-US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坚持双赢原则来全面实行本土化方针</a:t>
            </a:r>
            <a:endParaRPr lang="en-US" altLang="zh-CN" kern="0" dirty="0">
              <a:solidFill>
                <a:schemeClr val="bg1"/>
              </a:solidFill>
              <a:ea typeface="方正黑体简体" pitchFamily="2" charset="-122"/>
              <a:cs typeface="Times New Roman" pitchFamily="18" charset="0"/>
            </a:endParaRPr>
          </a:p>
          <a:p>
            <a:pPr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Insist on localization. Insist on win-win principle to practice localization</a:t>
            </a:r>
          </a:p>
        </p:txBody>
      </p:sp>
    </p:spTree>
    <p:extLst>
      <p:ext uri="{BB962C8B-B14F-4D97-AF65-F5344CB8AC3E}">
        <p14:creationId xmlns:p14="http://schemas.microsoft.com/office/powerpoint/2010/main" val="2090936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任意多边形 27"/>
          <p:cNvSpPr/>
          <p:nvPr/>
        </p:nvSpPr>
        <p:spPr>
          <a:xfrm>
            <a:off x="381000" y="1707023"/>
            <a:ext cx="8207374" cy="1661009"/>
          </a:xfrm>
          <a:custGeom>
            <a:avLst/>
            <a:gdLst>
              <a:gd name="connsiteX0" fmla="*/ 0 w 1544932"/>
              <a:gd name="connsiteY0" fmla="*/ 69054 h 414318"/>
              <a:gd name="connsiteX1" fmla="*/ 69054 w 1544932"/>
              <a:gd name="connsiteY1" fmla="*/ 0 h 414318"/>
              <a:gd name="connsiteX2" fmla="*/ 1475878 w 1544932"/>
              <a:gd name="connsiteY2" fmla="*/ 0 h 414318"/>
              <a:gd name="connsiteX3" fmla="*/ 1544932 w 1544932"/>
              <a:gd name="connsiteY3" fmla="*/ 69054 h 414318"/>
              <a:gd name="connsiteX4" fmla="*/ 1544932 w 1544932"/>
              <a:gd name="connsiteY4" fmla="*/ 345264 h 414318"/>
              <a:gd name="connsiteX5" fmla="*/ 1475878 w 1544932"/>
              <a:gd name="connsiteY5" fmla="*/ 414318 h 414318"/>
              <a:gd name="connsiteX6" fmla="*/ 69054 w 1544932"/>
              <a:gd name="connsiteY6" fmla="*/ 414318 h 414318"/>
              <a:gd name="connsiteX7" fmla="*/ 0 w 1544932"/>
              <a:gd name="connsiteY7" fmla="*/ 345264 h 414318"/>
              <a:gd name="connsiteX8" fmla="*/ 0 w 1544932"/>
              <a:gd name="connsiteY8" fmla="*/ 69054 h 414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44932" h="414318">
                <a:moveTo>
                  <a:pt x="0" y="69054"/>
                </a:moveTo>
                <a:cubicBezTo>
                  <a:pt x="0" y="30917"/>
                  <a:pt x="30917" y="0"/>
                  <a:pt x="69054" y="0"/>
                </a:cubicBezTo>
                <a:lnTo>
                  <a:pt x="1475878" y="0"/>
                </a:lnTo>
                <a:cubicBezTo>
                  <a:pt x="1514015" y="0"/>
                  <a:pt x="1544932" y="30917"/>
                  <a:pt x="1544932" y="69054"/>
                </a:cubicBezTo>
                <a:lnTo>
                  <a:pt x="1544932" y="345264"/>
                </a:lnTo>
                <a:cubicBezTo>
                  <a:pt x="1544932" y="383401"/>
                  <a:pt x="1514015" y="414318"/>
                  <a:pt x="1475878" y="414318"/>
                </a:cubicBezTo>
                <a:lnTo>
                  <a:pt x="69054" y="414318"/>
                </a:lnTo>
                <a:cubicBezTo>
                  <a:pt x="30917" y="414318"/>
                  <a:pt x="0" y="383401"/>
                  <a:pt x="0" y="345264"/>
                </a:cubicBezTo>
                <a:lnTo>
                  <a:pt x="0" y="69054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hueOff val="0"/>
              <a:satOff val="0"/>
              <a:lumOff val="0"/>
              <a:alphaOff val="-39999"/>
            </a:schemeClr>
          </a:fillRef>
          <a:effectRef idx="0">
            <a:schemeClr val="accent2">
              <a:alpha val="90000"/>
              <a:hueOff val="0"/>
              <a:satOff val="0"/>
              <a:lumOff val="0"/>
              <a:alphaOff val="-39999"/>
            </a:schemeClr>
          </a:effectRef>
          <a:fontRef idx="minor">
            <a:schemeClr val="lt1"/>
          </a:fontRef>
        </p:style>
        <p:txBody>
          <a:bodyPr spcFirstLastPara="0" vert="horz" wrap="square" lIns="347210" tIns="54511" rIns="54511" bIns="54511" numCol="1" spcCol="1270" anchor="ctr" anchorCtr="0">
            <a:noAutofit/>
          </a:bodyPr>
          <a:lstStyle/>
          <a:p>
            <a:pPr>
              <a:buClr>
                <a:srgbClr val="C00000"/>
              </a:buClr>
            </a:pPr>
            <a:endParaRPr lang="en-US" altLang="zh-CN" sz="1200" dirty="0">
              <a:ea typeface="方正黑体简体" pitchFamily="2" charset="-122"/>
              <a:cs typeface="Times New Roman" pitchFamily="18" charset="0"/>
            </a:endParaRPr>
          </a:p>
        </p:txBody>
      </p:sp>
      <p:sp>
        <p:nvSpPr>
          <p:cNvPr id="31" name="任意多边形 30"/>
          <p:cNvSpPr/>
          <p:nvPr/>
        </p:nvSpPr>
        <p:spPr>
          <a:xfrm>
            <a:off x="383807" y="5557615"/>
            <a:ext cx="8207374" cy="1203809"/>
          </a:xfrm>
          <a:custGeom>
            <a:avLst/>
            <a:gdLst>
              <a:gd name="connsiteX0" fmla="*/ 0 w 1544932"/>
              <a:gd name="connsiteY0" fmla="*/ 69054 h 414318"/>
              <a:gd name="connsiteX1" fmla="*/ 69054 w 1544932"/>
              <a:gd name="connsiteY1" fmla="*/ 0 h 414318"/>
              <a:gd name="connsiteX2" fmla="*/ 1475878 w 1544932"/>
              <a:gd name="connsiteY2" fmla="*/ 0 h 414318"/>
              <a:gd name="connsiteX3" fmla="*/ 1544932 w 1544932"/>
              <a:gd name="connsiteY3" fmla="*/ 69054 h 414318"/>
              <a:gd name="connsiteX4" fmla="*/ 1544932 w 1544932"/>
              <a:gd name="connsiteY4" fmla="*/ 345264 h 414318"/>
              <a:gd name="connsiteX5" fmla="*/ 1475878 w 1544932"/>
              <a:gd name="connsiteY5" fmla="*/ 414318 h 414318"/>
              <a:gd name="connsiteX6" fmla="*/ 69054 w 1544932"/>
              <a:gd name="connsiteY6" fmla="*/ 414318 h 414318"/>
              <a:gd name="connsiteX7" fmla="*/ 0 w 1544932"/>
              <a:gd name="connsiteY7" fmla="*/ 345264 h 414318"/>
              <a:gd name="connsiteX8" fmla="*/ 0 w 1544932"/>
              <a:gd name="connsiteY8" fmla="*/ 69054 h 414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44932" h="414318">
                <a:moveTo>
                  <a:pt x="0" y="69054"/>
                </a:moveTo>
                <a:cubicBezTo>
                  <a:pt x="0" y="30917"/>
                  <a:pt x="30917" y="0"/>
                  <a:pt x="69054" y="0"/>
                </a:cubicBezTo>
                <a:lnTo>
                  <a:pt x="1475878" y="0"/>
                </a:lnTo>
                <a:cubicBezTo>
                  <a:pt x="1514015" y="0"/>
                  <a:pt x="1544932" y="30917"/>
                  <a:pt x="1544932" y="69054"/>
                </a:cubicBezTo>
                <a:lnTo>
                  <a:pt x="1544932" y="345264"/>
                </a:lnTo>
                <a:cubicBezTo>
                  <a:pt x="1544932" y="383401"/>
                  <a:pt x="1514015" y="414318"/>
                  <a:pt x="1475878" y="414318"/>
                </a:cubicBezTo>
                <a:lnTo>
                  <a:pt x="69054" y="414318"/>
                </a:lnTo>
                <a:cubicBezTo>
                  <a:pt x="30917" y="414318"/>
                  <a:pt x="0" y="383401"/>
                  <a:pt x="0" y="345264"/>
                </a:cubicBezTo>
                <a:lnTo>
                  <a:pt x="0" y="69054"/>
                </a:lnTo>
                <a:close/>
              </a:path>
            </a:pathLst>
          </a:custGeom>
          <a:solidFill>
            <a:srgbClr val="FFCC99">
              <a:alpha val="49804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hueOff val="0"/>
              <a:satOff val="0"/>
              <a:lumOff val="0"/>
              <a:alphaOff val="-39999"/>
            </a:schemeClr>
          </a:fillRef>
          <a:effectRef idx="0">
            <a:schemeClr val="accent2">
              <a:alpha val="90000"/>
              <a:hueOff val="0"/>
              <a:satOff val="0"/>
              <a:lumOff val="0"/>
              <a:alphaOff val="-39999"/>
            </a:schemeClr>
          </a:effectRef>
          <a:fontRef idx="minor">
            <a:schemeClr val="lt1"/>
          </a:fontRef>
        </p:style>
        <p:txBody>
          <a:bodyPr spcFirstLastPara="0" vert="horz" wrap="square" lIns="347210" tIns="54511" rIns="54511" bIns="54511" numCol="1" spcCol="1270" anchor="ctr" anchorCtr="0">
            <a:noAutofit/>
          </a:bodyPr>
          <a:lstStyle/>
          <a:p>
            <a:pPr>
              <a:buClr>
                <a:srgbClr val="C00000"/>
              </a:buClr>
            </a:pPr>
            <a:endParaRPr lang="en-US" altLang="zh-CN" sz="1200" dirty="0">
              <a:ea typeface="方正黑体简体" pitchFamily="2" charset="-122"/>
              <a:cs typeface="Times New Roman" pitchFamily="18" charset="0"/>
            </a:endParaRPr>
          </a:p>
        </p:txBody>
      </p:sp>
      <p:sp>
        <p:nvSpPr>
          <p:cNvPr id="29" name="任意多边形 28"/>
          <p:cNvSpPr/>
          <p:nvPr/>
        </p:nvSpPr>
        <p:spPr>
          <a:xfrm>
            <a:off x="381000" y="3364471"/>
            <a:ext cx="8207374" cy="902729"/>
          </a:xfrm>
          <a:custGeom>
            <a:avLst/>
            <a:gdLst>
              <a:gd name="connsiteX0" fmla="*/ 0 w 1544932"/>
              <a:gd name="connsiteY0" fmla="*/ 69054 h 414318"/>
              <a:gd name="connsiteX1" fmla="*/ 69054 w 1544932"/>
              <a:gd name="connsiteY1" fmla="*/ 0 h 414318"/>
              <a:gd name="connsiteX2" fmla="*/ 1475878 w 1544932"/>
              <a:gd name="connsiteY2" fmla="*/ 0 h 414318"/>
              <a:gd name="connsiteX3" fmla="*/ 1544932 w 1544932"/>
              <a:gd name="connsiteY3" fmla="*/ 69054 h 414318"/>
              <a:gd name="connsiteX4" fmla="*/ 1544932 w 1544932"/>
              <a:gd name="connsiteY4" fmla="*/ 345264 h 414318"/>
              <a:gd name="connsiteX5" fmla="*/ 1475878 w 1544932"/>
              <a:gd name="connsiteY5" fmla="*/ 414318 h 414318"/>
              <a:gd name="connsiteX6" fmla="*/ 69054 w 1544932"/>
              <a:gd name="connsiteY6" fmla="*/ 414318 h 414318"/>
              <a:gd name="connsiteX7" fmla="*/ 0 w 1544932"/>
              <a:gd name="connsiteY7" fmla="*/ 345264 h 414318"/>
              <a:gd name="connsiteX8" fmla="*/ 0 w 1544932"/>
              <a:gd name="connsiteY8" fmla="*/ 69054 h 414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44932" h="414318">
                <a:moveTo>
                  <a:pt x="0" y="69054"/>
                </a:moveTo>
                <a:cubicBezTo>
                  <a:pt x="0" y="30917"/>
                  <a:pt x="30917" y="0"/>
                  <a:pt x="69054" y="0"/>
                </a:cubicBezTo>
                <a:lnTo>
                  <a:pt x="1475878" y="0"/>
                </a:lnTo>
                <a:cubicBezTo>
                  <a:pt x="1514015" y="0"/>
                  <a:pt x="1544932" y="30917"/>
                  <a:pt x="1544932" y="69054"/>
                </a:cubicBezTo>
                <a:lnTo>
                  <a:pt x="1544932" y="345264"/>
                </a:lnTo>
                <a:cubicBezTo>
                  <a:pt x="1544932" y="383401"/>
                  <a:pt x="1514015" y="414318"/>
                  <a:pt x="1475878" y="414318"/>
                </a:cubicBezTo>
                <a:lnTo>
                  <a:pt x="69054" y="414318"/>
                </a:lnTo>
                <a:cubicBezTo>
                  <a:pt x="30917" y="414318"/>
                  <a:pt x="0" y="383401"/>
                  <a:pt x="0" y="345264"/>
                </a:cubicBezTo>
                <a:lnTo>
                  <a:pt x="0" y="69054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hueOff val="0"/>
              <a:satOff val="0"/>
              <a:lumOff val="0"/>
              <a:alphaOff val="-39999"/>
            </a:schemeClr>
          </a:fillRef>
          <a:effectRef idx="0">
            <a:schemeClr val="accent2">
              <a:alpha val="90000"/>
              <a:hueOff val="0"/>
              <a:satOff val="0"/>
              <a:lumOff val="0"/>
              <a:alphaOff val="-39999"/>
            </a:schemeClr>
          </a:effectRef>
          <a:fontRef idx="minor">
            <a:schemeClr val="lt1"/>
          </a:fontRef>
        </p:style>
        <p:txBody>
          <a:bodyPr spcFirstLastPara="0" vert="horz" wrap="square" lIns="347210" tIns="54511" rIns="54511" bIns="54511" numCol="1" spcCol="1270" anchor="ctr" anchorCtr="0">
            <a:noAutofit/>
          </a:bodyPr>
          <a:lstStyle/>
          <a:p>
            <a:pPr>
              <a:buClr>
                <a:srgbClr val="C00000"/>
              </a:buClr>
            </a:pPr>
            <a:endParaRPr lang="en-US" altLang="zh-CN" sz="1200" dirty="0">
              <a:solidFill>
                <a:schemeClr val="tx1"/>
              </a:solidFill>
              <a:ea typeface="方正黑体简体" pitchFamily="2" charset="-122"/>
              <a:cs typeface="Times New Roman" pitchFamily="18" charset="0"/>
            </a:endParaRPr>
          </a:p>
        </p:txBody>
      </p:sp>
      <p:sp>
        <p:nvSpPr>
          <p:cNvPr id="54274" name="矩形 8"/>
          <p:cNvSpPr>
            <a:spLocks noChangeArrowheads="1"/>
          </p:cNvSpPr>
          <p:nvPr/>
        </p:nvSpPr>
        <p:spPr bwMode="auto">
          <a:xfrm>
            <a:off x="341744" y="2819400"/>
            <a:ext cx="8458200" cy="3046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/>
          <a:p>
            <a:pPr marL="176213" indent="-176213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</a:pPr>
            <a:r>
              <a:rPr lang="zh-CN" altLang="en-US" sz="1600" dirty="0">
                <a:ea typeface="方正黑体简体" pitchFamily="2" charset="-122"/>
                <a:cs typeface="Times New Roman" pitchFamily="18" charset="0"/>
              </a:rPr>
              <a:t>建立内部控制和风险防范控制系统，全方面覆盖海外运营领域</a:t>
            </a:r>
            <a:endParaRPr lang="en-US" altLang="zh-CN" sz="1600" dirty="0">
              <a:ea typeface="方正黑体简体" pitchFamily="2" charset="-122"/>
              <a:cs typeface="Times New Roman" pitchFamily="18" charset="0"/>
            </a:endParaRPr>
          </a:p>
          <a:p>
            <a:pPr marL="268288" indent="-268288">
              <a:lnSpc>
                <a:spcPct val="150000"/>
              </a:lnSpc>
              <a:buClr>
                <a:srgbClr val="C00000"/>
              </a:buClr>
              <a:buSzPct val="80000"/>
            </a:pPr>
            <a:r>
              <a:rPr lang="en-US" altLang="zh-CN" sz="1600" dirty="0">
                <a:ea typeface="方正黑体简体" pitchFamily="2" charset="-122"/>
                <a:cs typeface="Times New Roman" pitchFamily="18" charset="0"/>
              </a:rPr>
              <a:t>     Building internal control and risk prevention &amp; control system covering the field of       overseas operations</a:t>
            </a:r>
          </a:p>
          <a:p>
            <a:pPr marL="176213" indent="-176213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</a:pPr>
            <a:r>
              <a:rPr lang="zh-CN" altLang="en-US" sz="1600" dirty="0">
                <a:ea typeface="方正黑体简体" pitchFamily="2" charset="-122"/>
                <a:cs typeface="Times New Roman" pitchFamily="18" charset="0"/>
              </a:rPr>
              <a:t>建立有效的安全防护保护系统和应急反应机制</a:t>
            </a:r>
          </a:p>
          <a:p>
            <a:pPr marL="176213" indent="-176213">
              <a:lnSpc>
                <a:spcPct val="150000"/>
              </a:lnSpc>
              <a:buClr>
                <a:srgbClr val="C00000"/>
              </a:buClr>
              <a:buSzPct val="80000"/>
            </a:pPr>
            <a:r>
              <a:rPr lang="zh-CN" altLang="en-US" sz="1600" dirty="0">
                <a:ea typeface="方正黑体简体" pitchFamily="2" charset="-122"/>
                <a:cs typeface="Times New Roman" pitchFamily="18" charset="0"/>
              </a:rPr>
              <a:t>    </a:t>
            </a:r>
            <a:r>
              <a:rPr lang="en-US" altLang="zh-CN" sz="1600" dirty="0">
                <a:ea typeface="方正黑体简体" pitchFamily="2" charset="-122"/>
                <a:cs typeface="Times New Roman" pitchFamily="18" charset="0"/>
              </a:rPr>
              <a:t>Establishing efficient security prevention &amp; control system and emergency response mechanism</a:t>
            </a:r>
          </a:p>
          <a:p>
            <a:pPr marL="176213" indent="-176213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</a:pPr>
            <a:r>
              <a:rPr lang="zh-CN" altLang="en-US" sz="1600" dirty="0">
                <a:ea typeface="方正黑体简体" pitchFamily="2" charset="-122"/>
                <a:cs typeface="Times New Roman" pitchFamily="18" charset="0"/>
              </a:rPr>
              <a:t>建立国际标准的</a:t>
            </a:r>
            <a:r>
              <a:rPr lang="en-US" altLang="zh-CN" sz="1600" dirty="0">
                <a:ea typeface="方正黑体简体" pitchFamily="2" charset="-122"/>
                <a:cs typeface="Times New Roman" pitchFamily="18" charset="0"/>
              </a:rPr>
              <a:t>HSSE</a:t>
            </a:r>
            <a:r>
              <a:rPr lang="zh-CN" altLang="en-US" sz="1600" dirty="0">
                <a:ea typeface="方正黑体简体" pitchFamily="2" charset="-122"/>
                <a:cs typeface="Times New Roman" pitchFamily="18" charset="0"/>
              </a:rPr>
              <a:t>管理机制</a:t>
            </a:r>
            <a:endParaRPr lang="en-US" altLang="zh-CN" sz="1600" dirty="0">
              <a:ea typeface="方正黑体简体" pitchFamily="2" charset="-122"/>
              <a:cs typeface="Times New Roman" pitchFamily="18" charset="0"/>
            </a:endParaRPr>
          </a:p>
          <a:p>
            <a:pPr marL="176213" indent="-176213">
              <a:lnSpc>
                <a:spcPct val="150000"/>
              </a:lnSpc>
            </a:pPr>
            <a:r>
              <a:rPr lang="en-US" altLang="zh-CN" sz="1600" dirty="0">
                <a:ea typeface="方正黑体简体" pitchFamily="2" charset="-122"/>
                <a:cs typeface="Times New Roman" pitchFamily="18" charset="0"/>
              </a:rPr>
              <a:t>   Building the HSSE management mechanism under international standards</a:t>
            </a:r>
            <a:endParaRPr lang="zh-CN" altLang="en-US" sz="1600" dirty="0">
              <a:ea typeface="方正黑体简体" pitchFamily="2" charset="-122"/>
              <a:cs typeface="Times New Roman" pitchFamily="18" charset="0"/>
            </a:endParaRP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366714" y="1143000"/>
            <a:ext cx="8207375" cy="1295400"/>
          </a:xfrm>
          <a:prstGeom prst="rect">
            <a:avLst/>
          </a:prstGeom>
          <a:solidFill>
            <a:srgbClr val="C00000"/>
          </a:solidFill>
          <a:ln w="12700">
            <a:noFill/>
            <a:miter lim="800000"/>
            <a:headEnd/>
            <a:tailEnd/>
          </a:ln>
        </p:spPr>
        <p:txBody>
          <a:bodyPr lIns="91433" tIns="45717" rIns="91433" bIns="45717" anchor="ctr"/>
          <a:lstStyle/>
          <a:p>
            <a:pPr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7. </a:t>
            </a:r>
            <a:r>
              <a:rPr lang="zh-CN" altLang="en-US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建立内部控制和</a:t>
            </a: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HSSE</a:t>
            </a:r>
            <a:r>
              <a:rPr lang="zh-CN" altLang="en-US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管理系统，重视海外投资风险管理</a:t>
            </a:r>
            <a:endParaRPr lang="en-US" altLang="zh-CN" kern="0" dirty="0">
              <a:solidFill>
                <a:schemeClr val="bg1"/>
              </a:solidFill>
              <a:ea typeface="方正黑体简体" pitchFamily="2" charset="-122"/>
              <a:cs typeface="Times New Roman" pitchFamily="18" charset="0"/>
            </a:endParaRPr>
          </a:p>
          <a:p>
            <a:pPr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 Establish internal control &amp; HSSE management system and emphasis overseas investment risk management</a:t>
            </a:r>
            <a:endParaRPr lang="zh-CN" altLang="en-US" kern="0" dirty="0">
              <a:solidFill>
                <a:schemeClr val="bg1"/>
              </a:solidFill>
              <a:ea typeface="方正黑体简体" pitchFamily="2" charset="-122"/>
              <a:cs typeface="Times New Roman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97D9DF-2032-458F-BC7A-967CE6C57790}" type="slidenum">
              <a:rPr lang="en-US" altLang="zh-CN" smtClean="0"/>
              <a:pPr>
                <a:defRPr/>
              </a:pPr>
              <a:t>12</a:t>
            </a:fld>
            <a:endParaRPr lang="en-US" altLang="zh-CN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63550" y="152400"/>
            <a:ext cx="837565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>
              <a:defRPr/>
            </a:pPr>
            <a:r>
              <a:rPr lang="en-US" altLang="zh-C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B. </a:t>
            </a:r>
            <a:r>
              <a:rPr lang="zh-CN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国际化经营理念   </a:t>
            </a:r>
            <a:r>
              <a:rPr lang="en-US" altLang="zh-CN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International Management Concept</a:t>
            </a:r>
            <a:endParaRPr lang="en-US" altLang="zh-CN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方正黑体简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222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组合 13"/>
          <p:cNvGrpSpPr>
            <a:grpSpLocks/>
          </p:cNvGrpSpPr>
          <p:nvPr/>
        </p:nvGrpSpPr>
        <p:grpSpPr bwMode="auto">
          <a:xfrm>
            <a:off x="4688250" y="3378200"/>
            <a:ext cx="3617550" cy="3401586"/>
            <a:chOff x="595620" y="2220503"/>
            <a:chExt cx="2002333" cy="3746910"/>
          </a:xfrm>
        </p:grpSpPr>
        <p:sp>
          <p:nvSpPr>
            <p:cNvPr id="33" name="五边形 32"/>
            <p:cNvSpPr/>
            <p:nvPr/>
          </p:nvSpPr>
          <p:spPr bwMode="ltGray">
            <a:xfrm rot="5400000">
              <a:off x="1331861" y="1500202"/>
              <a:ext cx="503614" cy="1944216"/>
            </a:xfrm>
            <a:prstGeom prst="homePlate">
              <a:avLst>
                <a:gd name="adj" fmla="val 16626"/>
              </a:avLst>
            </a:prstGeom>
            <a:gradFill>
              <a:gsLst>
                <a:gs pos="0">
                  <a:srgbClr val="C00000"/>
                </a:gs>
                <a:gs pos="50000">
                  <a:srgbClr val="DC6900">
                    <a:tint val="44500"/>
                    <a:satMod val="160000"/>
                  </a:srgbClr>
                </a:gs>
                <a:gs pos="100000">
                  <a:srgbClr val="DC6900">
                    <a:tint val="23500"/>
                    <a:satMod val="160000"/>
                  </a:srgbClr>
                </a:gs>
              </a:gsLst>
              <a:lin ang="5400000" scaled="0"/>
            </a:gradFill>
            <a:ln w="3175" cap="flat" cmpd="sng" algn="ctr">
              <a:solidFill>
                <a:srgbClr val="DB536A">
                  <a:lumMod val="75000"/>
                </a:srgbClr>
              </a:solidFill>
              <a:prstDash val="solid"/>
            </a:ln>
            <a:effectLst/>
          </p:spPr>
          <p:txBody>
            <a:bodyPr vert="vert270" anchor="ctr"/>
            <a:lstStyle/>
            <a:p>
              <a:pPr algn="ctr">
                <a:buClr>
                  <a:srgbClr val="000000"/>
                </a:buClr>
                <a:defRPr/>
              </a:pPr>
              <a:r>
                <a:rPr lang="zh-CN" altLang="en-US" sz="1400" kern="0" dirty="0">
                  <a:solidFill>
                    <a:srgbClr val="000000"/>
                  </a:solidFill>
                  <a:ea typeface="方正黑体简体" pitchFamily="2" charset="-122"/>
                  <a:cs typeface="Times New Roman" pitchFamily="18" charset="0"/>
                </a:rPr>
                <a:t>国际雇员</a:t>
              </a:r>
              <a:endParaRPr lang="en-US" altLang="zh-CN" sz="1400" kern="0" dirty="0">
                <a:solidFill>
                  <a:srgbClr val="000000"/>
                </a:solidFill>
                <a:ea typeface="方正黑体简体" pitchFamily="2" charset="-122"/>
                <a:cs typeface="Times New Roman" pitchFamily="18" charset="0"/>
              </a:endParaRPr>
            </a:p>
            <a:p>
              <a:pPr algn="ctr">
                <a:buClr>
                  <a:srgbClr val="000000"/>
                </a:buClr>
                <a:defRPr/>
              </a:pPr>
              <a:r>
                <a:rPr lang="en-US" altLang="zh-CN" sz="1400" kern="0" dirty="0">
                  <a:solidFill>
                    <a:srgbClr val="000000"/>
                  </a:solidFill>
                  <a:ea typeface="方正黑体简体" pitchFamily="2" charset="-122"/>
                  <a:cs typeface="Times New Roman" pitchFamily="18" charset="0"/>
                </a:rPr>
                <a:t>International Employees</a:t>
              </a:r>
              <a:endParaRPr lang="zh-CN" altLang="en-US" sz="1400" kern="0" dirty="0">
                <a:solidFill>
                  <a:srgbClr val="000000"/>
                </a:solidFill>
                <a:ea typeface="方正黑体简体" pitchFamily="2" charset="-122"/>
                <a:cs typeface="Times New Roman" pitchFamily="18" charset="0"/>
              </a:endParaRPr>
            </a:p>
          </p:txBody>
        </p:sp>
        <p:sp>
          <p:nvSpPr>
            <p:cNvPr id="55307" name="矩形 15"/>
            <p:cNvSpPr>
              <a:spLocks noChangeArrowheads="1"/>
            </p:cNvSpPr>
            <p:nvPr/>
          </p:nvSpPr>
          <p:spPr bwMode="ltGray">
            <a:xfrm>
              <a:off x="595620" y="2849400"/>
              <a:ext cx="2002333" cy="3118013"/>
            </a:xfrm>
            <a:prstGeom prst="rect">
              <a:avLst/>
            </a:prstGeom>
            <a:noFill/>
            <a:ln w="3175" algn="ctr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marL="176213" indent="-176213">
                <a:lnSpc>
                  <a:spcPct val="150000"/>
                </a:lnSpc>
                <a:buClr>
                  <a:schemeClr val="accent2"/>
                </a:buClr>
                <a:buFont typeface="Wingdings" panose="05000000000000000000" pitchFamily="2" charset="2"/>
                <a:buChar char="l"/>
              </a:pPr>
              <a:r>
                <a:rPr lang="zh-CN" altLang="en-US" sz="1400" b="0" dirty="0">
                  <a:solidFill>
                    <a:srgbClr val="000000"/>
                  </a:solidFill>
                  <a:ea typeface="方正黑体简体" pitchFamily="2" charset="-122"/>
                  <a:cs typeface="Times New Roman" pitchFamily="18" charset="0"/>
                </a:rPr>
                <a:t>以国际化运营为导向引进高端国际化人才</a:t>
              </a:r>
              <a:endParaRPr lang="en-US" altLang="zh-CN" sz="1400" b="0" dirty="0">
                <a:solidFill>
                  <a:srgbClr val="000000"/>
                </a:solidFill>
                <a:ea typeface="方正黑体简体" pitchFamily="2" charset="-122"/>
                <a:cs typeface="Times New Roman" pitchFamily="18" charset="0"/>
              </a:endParaRPr>
            </a:p>
            <a:p>
              <a:pPr marL="176213" indent="-176213">
                <a:lnSpc>
                  <a:spcPct val="150000"/>
                </a:lnSpc>
                <a:buClr>
                  <a:schemeClr val="accent2"/>
                </a:buClr>
              </a:pPr>
              <a:r>
                <a:rPr lang="en-US" altLang="zh-CN" sz="1400" b="0" dirty="0">
                  <a:solidFill>
                    <a:srgbClr val="000000"/>
                  </a:solidFill>
                  <a:ea typeface="方正黑体简体" pitchFamily="2" charset="-122"/>
                  <a:cs typeface="Times New Roman" pitchFamily="18" charset="0"/>
                </a:rPr>
                <a:t>     Introducing high-level international talent oriented to international operation</a:t>
              </a:r>
            </a:p>
            <a:p>
              <a:pPr marL="176213" indent="-176213">
                <a:lnSpc>
                  <a:spcPct val="150000"/>
                </a:lnSpc>
                <a:buClr>
                  <a:schemeClr val="accent2"/>
                </a:buClr>
                <a:buFont typeface="Wingdings" panose="05000000000000000000" pitchFamily="2" charset="2"/>
                <a:buChar char="l"/>
              </a:pPr>
              <a:r>
                <a:rPr lang="zh-CN" altLang="en-US" sz="1400" b="0" dirty="0">
                  <a:solidFill>
                    <a:srgbClr val="000000"/>
                  </a:solidFill>
                  <a:ea typeface="方正黑体简体" pitchFamily="2" charset="-122"/>
                  <a:cs typeface="Times New Roman" pitchFamily="18" charset="0"/>
                </a:rPr>
                <a:t>依照国际惯例和资源国法律法规</a:t>
              </a:r>
              <a:r>
                <a:rPr lang="en-US" altLang="zh-CN" sz="1400" b="0" dirty="0">
                  <a:solidFill>
                    <a:srgbClr val="000000"/>
                  </a:solidFill>
                  <a:ea typeface="方正黑体简体" pitchFamily="2" charset="-122"/>
                  <a:cs typeface="Times New Roman" pitchFamily="18" charset="0"/>
                </a:rPr>
                <a:t>     Abiding by international norms and the host country laws</a:t>
              </a:r>
              <a:endParaRPr lang="zh-CN" altLang="en-US" sz="1400" b="0" dirty="0">
                <a:solidFill>
                  <a:srgbClr val="000000"/>
                </a:solidFill>
                <a:ea typeface="方正黑体简体" pitchFamily="2" charset="-122"/>
                <a:cs typeface="Times New Roman" pitchFamily="18" charset="0"/>
              </a:endParaRPr>
            </a:p>
          </p:txBody>
        </p:sp>
      </p:grp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66714" y="1048328"/>
            <a:ext cx="8472486" cy="1295400"/>
          </a:xfrm>
          <a:prstGeom prst="rect">
            <a:avLst/>
          </a:prstGeom>
          <a:solidFill>
            <a:srgbClr val="C00000"/>
          </a:solidFill>
          <a:ln w="12700">
            <a:noFill/>
            <a:miter lim="800000"/>
            <a:headEnd/>
            <a:tailEnd/>
          </a:ln>
        </p:spPr>
        <p:txBody>
          <a:bodyPr lIns="91433" tIns="45717" rIns="91433" bIns="45717" anchor="ctr"/>
          <a:lstStyle/>
          <a:p>
            <a:pPr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8.</a:t>
            </a:r>
            <a:r>
              <a:rPr lang="zh-CN" altLang="en-US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坚持以人为本的核心理念，提供国际化专业化的人员培训</a:t>
            </a:r>
            <a:endParaRPr lang="en-US" altLang="zh-CN" kern="0" dirty="0">
              <a:solidFill>
                <a:schemeClr val="bg1"/>
              </a:solidFill>
              <a:ea typeface="方正黑体简体" pitchFamily="2" charset="-122"/>
              <a:cs typeface="Times New Roman" pitchFamily="18" charset="0"/>
            </a:endParaRPr>
          </a:p>
          <a:p>
            <a:pPr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 Insist on people oriented idea. Provide internationalized and specialized personnel training</a:t>
            </a:r>
            <a:endParaRPr lang="zh-CN" altLang="en-US" kern="0" dirty="0">
              <a:solidFill>
                <a:schemeClr val="bg1"/>
              </a:solidFill>
              <a:ea typeface="方正黑体简体" pitchFamily="2" charset="-122"/>
              <a:cs typeface="Times New Roman" pitchFamily="18" charset="0"/>
            </a:endParaRPr>
          </a:p>
        </p:txBody>
      </p:sp>
      <p:sp>
        <p:nvSpPr>
          <p:cNvPr id="55300" name="矩形 8"/>
          <p:cNvSpPr>
            <a:spLocks noChangeArrowheads="1"/>
          </p:cNvSpPr>
          <p:nvPr/>
        </p:nvSpPr>
        <p:spPr bwMode="auto">
          <a:xfrm>
            <a:off x="387351" y="2438400"/>
            <a:ext cx="8077200" cy="83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</a:pPr>
            <a:r>
              <a:rPr lang="zh-CN" altLang="en-US" sz="1600" dirty="0">
                <a:ea typeface="方正黑体简体" pitchFamily="2" charset="-122"/>
                <a:cs typeface="Times New Roman" pitchFamily="18" charset="0"/>
              </a:rPr>
              <a:t>发展雇员的本地化和国际化</a:t>
            </a:r>
            <a:endParaRPr lang="en-US" altLang="zh-CN" sz="1600" dirty="0">
              <a:ea typeface="方正黑体简体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C00000"/>
              </a:buClr>
              <a:buSzPct val="80000"/>
            </a:pPr>
            <a:r>
              <a:rPr lang="en-US" altLang="zh-CN" sz="1600" dirty="0">
                <a:ea typeface="方正黑体简体" pitchFamily="2" charset="-122"/>
                <a:cs typeface="Times New Roman" pitchFamily="18" charset="0"/>
              </a:rPr>
              <a:t>      Advancing employees’ localization and internationalization</a:t>
            </a:r>
            <a:endParaRPr lang="zh-CN" altLang="en-US" sz="1600" dirty="0">
              <a:ea typeface="方正黑体简体" pitchFamily="2" charset="-122"/>
              <a:cs typeface="Times New Roman" pitchFamily="18" charset="0"/>
            </a:endParaRPr>
          </a:p>
        </p:txBody>
      </p:sp>
      <p:grpSp>
        <p:nvGrpSpPr>
          <p:cNvPr id="55301" name="组合 13"/>
          <p:cNvGrpSpPr>
            <a:grpSpLocks/>
          </p:cNvGrpSpPr>
          <p:nvPr/>
        </p:nvGrpSpPr>
        <p:grpSpPr bwMode="auto">
          <a:xfrm>
            <a:off x="595744" y="3378200"/>
            <a:ext cx="3671456" cy="3403600"/>
            <a:chOff x="611560" y="2220503"/>
            <a:chExt cx="1985423" cy="3749128"/>
          </a:xfrm>
        </p:grpSpPr>
        <p:sp>
          <p:nvSpPr>
            <p:cNvPr id="30" name="五边形 29"/>
            <p:cNvSpPr/>
            <p:nvPr/>
          </p:nvSpPr>
          <p:spPr bwMode="ltGray">
            <a:xfrm rot="5400000">
              <a:off x="1331861" y="1500202"/>
              <a:ext cx="503614" cy="1944216"/>
            </a:xfrm>
            <a:prstGeom prst="homePlate">
              <a:avLst>
                <a:gd name="adj" fmla="val 16626"/>
              </a:avLst>
            </a:prstGeom>
            <a:gradFill>
              <a:gsLst>
                <a:gs pos="0">
                  <a:srgbClr val="C00000"/>
                </a:gs>
                <a:gs pos="50000">
                  <a:srgbClr val="DC6900">
                    <a:tint val="44500"/>
                    <a:satMod val="160000"/>
                  </a:srgbClr>
                </a:gs>
                <a:gs pos="100000">
                  <a:srgbClr val="DC6900">
                    <a:tint val="23500"/>
                    <a:satMod val="160000"/>
                  </a:srgbClr>
                </a:gs>
              </a:gsLst>
              <a:lin ang="5400000" scaled="0"/>
            </a:gradFill>
            <a:ln w="3175" cap="flat" cmpd="sng" algn="ctr">
              <a:solidFill>
                <a:srgbClr val="DB536A">
                  <a:lumMod val="75000"/>
                </a:srgbClr>
              </a:solidFill>
              <a:prstDash val="solid"/>
            </a:ln>
            <a:effectLst/>
          </p:spPr>
          <p:txBody>
            <a:bodyPr vert="vert270" anchor="ctr"/>
            <a:lstStyle/>
            <a:p>
              <a:pPr algn="ctr">
                <a:buClr>
                  <a:srgbClr val="000000"/>
                </a:buClr>
                <a:defRPr/>
              </a:pPr>
              <a:r>
                <a:rPr lang="zh-CN" altLang="en-US" sz="1400" kern="0" dirty="0">
                  <a:solidFill>
                    <a:srgbClr val="000000"/>
                  </a:solidFill>
                  <a:ea typeface="方正黑体简体" pitchFamily="2" charset="-122"/>
                  <a:cs typeface="Times New Roman" pitchFamily="18" charset="0"/>
                </a:rPr>
                <a:t>当地雇员</a:t>
              </a:r>
              <a:endParaRPr lang="en-US" altLang="zh-CN" sz="1400" kern="0" dirty="0">
                <a:solidFill>
                  <a:srgbClr val="000000"/>
                </a:solidFill>
                <a:ea typeface="方正黑体简体" pitchFamily="2" charset="-122"/>
                <a:cs typeface="Times New Roman" pitchFamily="18" charset="0"/>
              </a:endParaRPr>
            </a:p>
            <a:p>
              <a:pPr algn="ctr">
                <a:buClr>
                  <a:srgbClr val="000000"/>
                </a:buClr>
                <a:defRPr/>
              </a:pPr>
              <a:r>
                <a:rPr lang="en-US" altLang="zh-CN" sz="1400" kern="0" dirty="0">
                  <a:solidFill>
                    <a:srgbClr val="000000"/>
                  </a:solidFill>
                  <a:ea typeface="方正黑体简体" pitchFamily="2" charset="-122"/>
                  <a:cs typeface="Times New Roman" pitchFamily="18" charset="0"/>
                </a:rPr>
                <a:t>Local Employees</a:t>
              </a:r>
              <a:endParaRPr lang="zh-CN" altLang="en-US" sz="1400" kern="0" dirty="0">
                <a:solidFill>
                  <a:srgbClr val="000000"/>
                </a:solidFill>
                <a:ea typeface="方正黑体简体" pitchFamily="2" charset="-122"/>
                <a:cs typeface="Times New Roman" pitchFamily="18" charset="0"/>
              </a:endParaRPr>
            </a:p>
          </p:txBody>
        </p:sp>
        <p:sp>
          <p:nvSpPr>
            <p:cNvPr id="55305" name="矩形 15"/>
            <p:cNvSpPr>
              <a:spLocks noChangeArrowheads="1"/>
            </p:cNvSpPr>
            <p:nvPr/>
          </p:nvSpPr>
          <p:spPr bwMode="ltGray">
            <a:xfrm>
              <a:off x="611560" y="2851618"/>
              <a:ext cx="1985423" cy="3118013"/>
            </a:xfrm>
            <a:prstGeom prst="rect">
              <a:avLst/>
            </a:prstGeom>
            <a:noFill/>
            <a:ln w="3175" algn="ctr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marL="176213" indent="-176213">
                <a:lnSpc>
                  <a:spcPct val="150000"/>
                </a:lnSpc>
                <a:buClr>
                  <a:schemeClr val="accent2"/>
                </a:buClr>
                <a:buFont typeface="Wingdings" panose="05000000000000000000" pitchFamily="2" charset="2"/>
                <a:buChar char="l"/>
              </a:pPr>
              <a:r>
                <a:rPr lang="zh-CN" altLang="en-US" sz="1400" b="0" dirty="0">
                  <a:solidFill>
                    <a:srgbClr val="000000"/>
                  </a:solidFill>
                  <a:ea typeface="方正黑体简体" pitchFamily="2" charset="-122"/>
                  <a:cs typeface="Times New Roman" pitchFamily="18" charset="0"/>
                </a:rPr>
                <a:t>激励当地雇员发挥主观能动性</a:t>
              </a:r>
              <a:endParaRPr lang="en-US" altLang="zh-CN" sz="1400" b="0" dirty="0">
                <a:solidFill>
                  <a:srgbClr val="000000"/>
                </a:solidFill>
                <a:ea typeface="方正黑体简体" pitchFamily="2" charset="-122"/>
                <a:cs typeface="Times New Roman" pitchFamily="18" charset="0"/>
              </a:endParaRPr>
            </a:p>
            <a:p>
              <a:pPr marL="176213" indent="-176213">
                <a:lnSpc>
                  <a:spcPct val="150000"/>
                </a:lnSpc>
                <a:buClr>
                  <a:schemeClr val="accent2"/>
                </a:buClr>
              </a:pPr>
              <a:r>
                <a:rPr lang="en-US" altLang="zh-CN" sz="1400" b="0" dirty="0">
                  <a:solidFill>
                    <a:srgbClr val="000000"/>
                  </a:solidFill>
                  <a:ea typeface="方正黑体简体" pitchFamily="2" charset="-122"/>
                  <a:cs typeface="Times New Roman" pitchFamily="18" charset="0"/>
                </a:rPr>
                <a:t>     Motivating local employees to perform their own advantages</a:t>
              </a:r>
            </a:p>
            <a:p>
              <a:pPr marL="176213" indent="-176213">
                <a:lnSpc>
                  <a:spcPct val="150000"/>
                </a:lnSpc>
                <a:buClr>
                  <a:schemeClr val="accent2"/>
                </a:buClr>
                <a:buFont typeface="Wingdings" panose="05000000000000000000" pitchFamily="2" charset="2"/>
                <a:buChar char="l"/>
              </a:pPr>
              <a:r>
                <a:rPr lang="zh-CN" altLang="en-US" sz="1400" b="0" dirty="0">
                  <a:solidFill>
                    <a:srgbClr val="000000"/>
                  </a:solidFill>
                  <a:ea typeface="方正黑体简体" pitchFamily="2" charset="-122"/>
                  <a:cs typeface="Times New Roman" pitchFamily="18" charset="0"/>
                </a:rPr>
                <a:t>提供在当地、中国和第三国家的培训提升雇员技能</a:t>
              </a:r>
              <a:endParaRPr lang="en-US" altLang="zh-CN" sz="1400" b="0" dirty="0">
                <a:solidFill>
                  <a:srgbClr val="000000"/>
                </a:solidFill>
                <a:ea typeface="方正黑体简体" pitchFamily="2" charset="-122"/>
                <a:cs typeface="Times New Roman" pitchFamily="18" charset="0"/>
              </a:endParaRPr>
            </a:p>
            <a:p>
              <a:pPr marL="176213" indent="-176213">
                <a:lnSpc>
                  <a:spcPct val="150000"/>
                </a:lnSpc>
                <a:buClr>
                  <a:schemeClr val="accent2"/>
                </a:buClr>
              </a:pPr>
              <a:r>
                <a:rPr lang="en-US" altLang="zh-CN" sz="1400" b="0" dirty="0">
                  <a:solidFill>
                    <a:srgbClr val="000000"/>
                  </a:solidFill>
                  <a:ea typeface="方正黑体简体" pitchFamily="2" charset="-122"/>
                  <a:cs typeface="Times New Roman" pitchFamily="18" charset="0"/>
                </a:rPr>
                <a:t>    Providing local training and training in China and third country to upgrade their skills</a:t>
              </a:r>
            </a:p>
          </p:txBody>
        </p:sp>
      </p:grp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97D9DF-2032-458F-BC7A-967CE6C57790}" type="slidenum">
              <a:rPr lang="en-US" altLang="zh-CN" smtClean="0"/>
              <a:pPr>
                <a:defRPr/>
              </a:pPr>
              <a:t>13</a:t>
            </a:fld>
            <a:endParaRPr lang="en-US" altLang="zh-CN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463550" y="152400"/>
            <a:ext cx="837565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>
              <a:defRPr/>
            </a:pPr>
            <a:r>
              <a:rPr lang="en-US" altLang="zh-C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B. </a:t>
            </a:r>
            <a:r>
              <a:rPr lang="zh-CN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国际化经营理念   </a:t>
            </a:r>
            <a:r>
              <a:rPr lang="en-US" altLang="zh-CN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International Management Concept</a:t>
            </a:r>
            <a:endParaRPr lang="en-US" altLang="zh-CN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方正黑体简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476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97D9DF-2032-458F-BC7A-967CE6C57790}" type="slidenum">
              <a:rPr lang="en-US" altLang="zh-CN" smtClean="0"/>
              <a:pPr>
                <a:defRPr/>
              </a:pPr>
              <a:t>14</a:t>
            </a:fld>
            <a:endParaRPr lang="en-US" altLang="zh-CN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63550" y="152400"/>
            <a:ext cx="837565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>
              <a:defRPr/>
            </a:pPr>
            <a:r>
              <a:rPr lang="en-US" altLang="zh-C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C</a:t>
            </a:r>
            <a:r>
              <a:rPr lang="en-US" altLang="zh-CN" sz="28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. </a:t>
            </a:r>
            <a:r>
              <a:rPr lang="zh-CN" altLang="en-US" sz="28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合作展望</a:t>
            </a:r>
            <a:r>
              <a:rPr lang="en-US" altLang="zh-CN" sz="20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Suggestions </a:t>
            </a:r>
            <a:r>
              <a:rPr lang="en-US" altLang="zh-CN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for strengthening oil and gas cooperation </a:t>
            </a:r>
          </a:p>
        </p:txBody>
      </p:sp>
      <p:pic>
        <p:nvPicPr>
          <p:cNvPr id="4" name="Picture 2" descr="Opportunities and Risks：The Impact of Seven Major National Strategies on Entrepreneurs       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4267200"/>
            <a:ext cx="3816387" cy="2286016"/>
          </a:xfrm>
          <a:prstGeom prst="rect">
            <a:avLst/>
          </a:prstGeom>
          <a:noFill/>
        </p:spPr>
      </p:pic>
      <p:sp>
        <p:nvSpPr>
          <p:cNvPr id="5" name="Rectangle 9"/>
          <p:cNvSpPr txBox="1">
            <a:spLocks noChangeArrowheads="1"/>
          </p:cNvSpPr>
          <p:nvPr/>
        </p:nvSpPr>
        <p:spPr>
          <a:xfrm>
            <a:off x="228600" y="1126260"/>
            <a:ext cx="8610600" cy="5036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Aft>
                <a:spcPct val="40000"/>
              </a:spcAft>
              <a:buNone/>
            </a:pPr>
            <a:r>
              <a:rPr lang="en-US" altLang="zh-CN" sz="1800" b="1" kern="0" noProof="1">
                <a:solidFill>
                  <a:srgbClr val="00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1.  </a:t>
            </a:r>
            <a:r>
              <a:rPr lang="zh-CN" altLang="en-US" sz="1800" b="1" kern="0" noProof="1">
                <a:solidFill>
                  <a:srgbClr val="00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响应“一带一路”倡议，</a:t>
            </a:r>
            <a:r>
              <a:rPr lang="zh-CN" altLang="en-US" sz="1800" kern="0" noProof="1">
                <a:solidFill>
                  <a:srgbClr val="00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不断深化</a:t>
            </a:r>
            <a:r>
              <a:rPr lang="zh-CN" altLang="en-US" sz="1800" b="1" kern="0" noProof="1">
                <a:solidFill>
                  <a:srgbClr val="00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中阿油气合作领域和深度</a:t>
            </a:r>
            <a:endParaRPr lang="en-US" altLang="zh-CN" sz="1800" b="1" kern="0" noProof="1">
              <a:solidFill>
                <a:srgbClr val="000000"/>
              </a:solidFill>
              <a:latin typeface="方正黑体简体" panose="02010601030101010101" pitchFamily="2" charset="-122"/>
              <a:ea typeface="方正黑体简体" panose="02010601030101010101" pitchFamily="2" charset="-122"/>
              <a:cs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04800" y="1524000"/>
            <a:ext cx="8305800" cy="789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 algn="just">
              <a:lnSpc>
                <a:spcPct val="150000"/>
              </a:lnSpc>
              <a:spcAft>
                <a:spcPct val="40000"/>
              </a:spcAft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</a:pPr>
            <a:r>
              <a:rPr lang="zh-CN" altLang="en-US" sz="1600" kern="0" noProof="1">
                <a:solidFill>
                  <a:srgbClr val="00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阿拉伯国家处于陆上丝绸之路和海上丝绸之路的交汇处，是中国石油国际化经营的核心区域，建议中阿双方积极响应“一带一路”倡议，持续加深、加强中阿油气合作水平</a:t>
            </a:r>
            <a:endParaRPr lang="en-US" altLang="zh-CN" sz="1600" kern="0" noProof="1">
              <a:solidFill>
                <a:srgbClr val="000000"/>
              </a:solidFill>
              <a:latin typeface="方正黑体简体" panose="02010601030101010101" pitchFamily="2" charset="-122"/>
              <a:ea typeface="方正黑体简体" panose="02010601030101010101" pitchFamily="2" charset="-122"/>
              <a:cs typeface="Times New Roman" pitchFamily="18" charset="0"/>
            </a:endParaRPr>
          </a:p>
        </p:txBody>
      </p:sp>
      <p:sp>
        <p:nvSpPr>
          <p:cNvPr id="7" name="Rectangle 9"/>
          <p:cNvSpPr txBox="1">
            <a:spLocks noChangeArrowheads="1"/>
          </p:cNvSpPr>
          <p:nvPr/>
        </p:nvSpPr>
        <p:spPr>
          <a:xfrm>
            <a:off x="307111" y="2438400"/>
            <a:ext cx="8610600" cy="10370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algn="just">
              <a:lnSpc>
                <a:spcPct val="150000"/>
              </a:lnSpc>
              <a:spcAft>
                <a:spcPct val="40000"/>
              </a:spcAft>
              <a:buNone/>
            </a:pPr>
            <a:r>
              <a:rPr lang="en-US" altLang="zh-CN" sz="1800" b="1" kern="0" noProof="1">
                <a:solidFill>
                  <a:srgbClr val="000000"/>
                </a:solidFill>
                <a:latin typeface="+mj-lt"/>
                <a:ea typeface="方正黑体简体" panose="02010601030101010101" pitchFamily="2" charset="-122"/>
                <a:cs typeface="Times New Roman" pitchFamily="18" charset="0"/>
              </a:rPr>
              <a:t>1. </a:t>
            </a:r>
            <a:r>
              <a:rPr lang="en-US" altLang="zh-CN" sz="1800" kern="0" noProof="1">
                <a:solidFill>
                  <a:srgbClr val="000000"/>
                </a:solidFill>
                <a:latin typeface="+mj-lt"/>
                <a:ea typeface="方正黑体简体" panose="02010601030101010101" pitchFamily="2" charset="-122"/>
                <a:cs typeface="Times New Roman" pitchFamily="18" charset="0"/>
              </a:rPr>
              <a:t>Respond to the “one belt and one way” initiative </a:t>
            </a:r>
            <a:r>
              <a:rPr lang="zh-CN" altLang="en-US" sz="1800" kern="0" noProof="1">
                <a:solidFill>
                  <a:srgbClr val="000000"/>
                </a:solidFill>
                <a:latin typeface="+mj-lt"/>
                <a:ea typeface="方正黑体简体" panose="02010601030101010101" pitchFamily="2" charset="-122"/>
                <a:cs typeface="Times New Roman" pitchFamily="18" charset="0"/>
              </a:rPr>
              <a:t>，</a:t>
            </a:r>
            <a:r>
              <a:rPr lang="en-US" altLang="zh-CN" sz="1800" kern="0" noProof="1">
                <a:solidFill>
                  <a:srgbClr val="000000"/>
                </a:solidFill>
                <a:latin typeface="+mj-lt"/>
                <a:ea typeface="方正黑体简体" panose="02010601030101010101" pitchFamily="2" charset="-122"/>
                <a:cs typeface="Times New Roman" pitchFamily="18" charset="0"/>
              </a:rPr>
              <a:t> expand the oil and gas cooperation scope between China and Arab States</a:t>
            </a:r>
          </a:p>
        </p:txBody>
      </p:sp>
      <p:sp>
        <p:nvSpPr>
          <p:cNvPr id="8" name="矩形 7"/>
          <p:cNvSpPr/>
          <p:nvPr/>
        </p:nvSpPr>
        <p:spPr>
          <a:xfrm>
            <a:off x="371764" y="3464474"/>
            <a:ext cx="8264273" cy="784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</a:pPr>
            <a:r>
              <a:rPr lang="en-US" altLang="zh-CN" sz="1600" dirty="0"/>
              <a:t>Arab States is located at the intersection of the</a:t>
            </a:r>
            <a:r>
              <a:rPr lang="zh-CN" altLang="en-US" sz="1600" dirty="0"/>
              <a:t>“</a:t>
            </a:r>
            <a:r>
              <a:rPr lang="en-US" altLang="zh-CN" sz="1600" dirty="0"/>
              <a:t>land Silk Road</a:t>
            </a:r>
            <a:r>
              <a:rPr lang="zh-CN" altLang="en-US" sz="1600" dirty="0"/>
              <a:t>”</a:t>
            </a:r>
            <a:r>
              <a:rPr lang="en-US" altLang="zh-CN" sz="1600" dirty="0"/>
              <a:t> and the </a:t>
            </a:r>
            <a:r>
              <a:rPr lang="zh-CN" altLang="en-US" sz="1600" dirty="0"/>
              <a:t>“</a:t>
            </a:r>
            <a:r>
              <a:rPr lang="en-US" altLang="zh-CN" sz="1600" dirty="0"/>
              <a:t>maritime Silk Road</a:t>
            </a:r>
            <a:r>
              <a:rPr lang="zh-CN" altLang="en-US" sz="1600" dirty="0"/>
              <a:t>”，</a:t>
            </a:r>
            <a:r>
              <a:rPr lang="en-US" altLang="zh-CN" sz="1600" dirty="0"/>
              <a:t>which is  the core area of CNPC's  international operation.</a:t>
            </a:r>
          </a:p>
        </p:txBody>
      </p:sp>
      <p:sp>
        <p:nvSpPr>
          <p:cNvPr id="9" name="矩形 8"/>
          <p:cNvSpPr/>
          <p:nvPr/>
        </p:nvSpPr>
        <p:spPr>
          <a:xfrm>
            <a:off x="381000" y="4420334"/>
            <a:ext cx="4572000" cy="15254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</a:pPr>
            <a:r>
              <a:rPr lang="en-US" altLang="zh-CN" sz="1600" dirty="0"/>
              <a:t>It is suggested that China and Arab States actively respond to the "one belt and one road" initiative and continue to deepen and strengthen oil and gas cooperation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01427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97D9DF-2032-458F-BC7A-967CE6C57790}" type="slidenum">
              <a:rPr lang="en-US" altLang="zh-CN" smtClean="0"/>
              <a:pPr>
                <a:defRPr/>
              </a:pPr>
              <a:t>15</a:t>
            </a:fld>
            <a:endParaRPr lang="en-US" altLang="zh-CN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63550" y="152400"/>
            <a:ext cx="837565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>
              <a:defRPr/>
            </a:pPr>
            <a:r>
              <a:rPr lang="en-US" altLang="zh-C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C</a:t>
            </a:r>
            <a:r>
              <a:rPr lang="en-US" altLang="zh-CN" sz="28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. </a:t>
            </a:r>
            <a:r>
              <a:rPr lang="zh-CN" altLang="en-US" sz="28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合作展望</a:t>
            </a:r>
            <a:r>
              <a:rPr lang="en-US" altLang="zh-CN" sz="20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Suggestions </a:t>
            </a:r>
            <a:r>
              <a:rPr lang="en-US" altLang="zh-CN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for strengthening oil and gas cooperation </a:t>
            </a:r>
          </a:p>
        </p:txBody>
      </p:sp>
      <p:sp>
        <p:nvSpPr>
          <p:cNvPr id="4" name="Rectangle 9"/>
          <p:cNvSpPr txBox="1">
            <a:spLocks noChangeArrowheads="1"/>
          </p:cNvSpPr>
          <p:nvPr/>
        </p:nvSpPr>
        <p:spPr>
          <a:xfrm>
            <a:off x="228600" y="1126260"/>
            <a:ext cx="8610600" cy="5036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Aft>
                <a:spcPct val="40000"/>
              </a:spcAft>
              <a:buNone/>
            </a:pPr>
            <a:r>
              <a:rPr lang="en-US" altLang="zh-CN" sz="1800" b="1" kern="0" noProof="1">
                <a:solidFill>
                  <a:srgbClr val="00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2.  </a:t>
            </a:r>
            <a:r>
              <a:rPr lang="zh-CN" altLang="en-US" sz="1800" b="1" kern="0" noProof="1">
                <a:solidFill>
                  <a:srgbClr val="00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发挥互补优势，实现互利共赢</a:t>
            </a:r>
            <a:endParaRPr lang="en-US" altLang="zh-CN" sz="1800" b="1" kern="0" noProof="1">
              <a:solidFill>
                <a:srgbClr val="000000"/>
              </a:solidFill>
              <a:latin typeface="方正黑体简体" panose="02010601030101010101" pitchFamily="2" charset="-122"/>
              <a:ea typeface="方正黑体简体" panose="02010601030101010101" pitchFamily="2" charset="-122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25582" y="1533236"/>
            <a:ext cx="8305800" cy="129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 algn="just">
              <a:lnSpc>
                <a:spcPct val="150000"/>
              </a:lnSpc>
              <a:spcAft>
                <a:spcPct val="40000"/>
              </a:spcAft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</a:pPr>
            <a:r>
              <a:rPr lang="zh-CN" altLang="en-US" sz="1600" kern="0" noProof="1">
                <a:solidFill>
                  <a:srgbClr val="00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中国石油在大型油气田勘探开发、提高采收率、长距离管道、炼油及化工、工程技术及建设、装备制造等领域具有丰富经验，是阿拉伯国家优质合作伙伴</a:t>
            </a:r>
            <a:endParaRPr lang="en-US" altLang="zh-CN" sz="1600" kern="0" noProof="1">
              <a:solidFill>
                <a:srgbClr val="000000"/>
              </a:solidFill>
              <a:latin typeface="方正黑体简体" panose="02010601030101010101" pitchFamily="2" charset="-122"/>
              <a:ea typeface="方正黑体简体" panose="02010601030101010101" pitchFamily="2" charset="-122"/>
              <a:cs typeface="Times New Roman" pitchFamily="18" charset="0"/>
            </a:endParaRPr>
          </a:p>
          <a:p>
            <a:pPr marL="268288" indent="-268288" algn="just">
              <a:lnSpc>
                <a:spcPct val="150000"/>
              </a:lnSpc>
              <a:spcAft>
                <a:spcPct val="40000"/>
              </a:spcAft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</a:pPr>
            <a:r>
              <a:rPr lang="zh-CN" altLang="en-US" sz="1600" kern="0" noProof="1">
                <a:solidFill>
                  <a:srgbClr val="00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阿拉伯国家国际合作环境将更加开放、更加包容</a:t>
            </a:r>
            <a:endParaRPr lang="en-US" altLang="zh-CN" sz="1600" kern="0" noProof="1">
              <a:solidFill>
                <a:srgbClr val="000000"/>
              </a:solidFill>
              <a:latin typeface="方正黑体简体" panose="02010601030101010101" pitchFamily="2" charset="-122"/>
              <a:ea typeface="方正黑体简体" panose="02010601030101010101" pitchFamily="2" charset="-122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3505200"/>
            <a:ext cx="728667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3750" lvl="1" indent="-285750" algn="just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CN" dirty="0">
                <a:solidFill>
                  <a:prstClr val="black"/>
                </a:solidFill>
                <a:latin typeface="Times New Roman" pitchFamily="18" charset="0"/>
                <a:ea typeface="方正大黑简体" pitchFamily="2" charset="-122"/>
                <a:cs typeface="Times New Roman" pitchFamily="18" charset="0"/>
              </a:rPr>
              <a:t>CNODC’s ability</a:t>
            </a:r>
            <a:r>
              <a:rPr lang="zh-CN" altLang="en-US" dirty="0">
                <a:solidFill>
                  <a:prstClr val="black"/>
                </a:solidFill>
                <a:latin typeface="Times New Roman" pitchFamily="18" charset="0"/>
                <a:ea typeface="方正大黑简体" pitchFamily="2" charset="-122"/>
                <a:cs typeface="Times New Roman" pitchFamily="18" charset="0"/>
              </a:rPr>
              <a:t>：</a:t>
            </a:r>
            <a:r>
              <a:rPr lang="en-US" altLang="zh-CN" dirty="0">
                <a:solidFill>
                  <a:prstClr val="black"/>
                </a:solidFill>
                <a:ea typeface="方正大黑简体" pitchFamily="2" charset="-122"/>
                <a:cs typeface="Times New Roman" pitchFamily="18" charset="0"/>
              </a:rPr>
              <a:t>Exploration and development of large oil and gas fields, EOR, </a:t>
            </a:r>
            <a:r>
              <a:rPr lang="en-US" altLang="zh-CN" dirty="0">
                <a:solidFill>
                  <a:prstClr val="black"/>
                </a:solidFill>
                <a:latin typeface="Times New Roman" pitchFamily="18" charset="0"/>
                <a:ea typeface="方正大黑简体" pitchFamily="2" charset="-122"/>
                <a:cs typeface="Times New Roman" pitchFamily="18" charset="0"/>
              </a:rPr>
              <a:t>long distance pipelines, refining and chemicals, engineering technology, engineering construction, equipment manufacturing</a:t>
            </a:r>
          </a:p>
          <a:p>
            <a:pPr marL="393750" lvl="1" indent="-285750" algn="just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CN" dirty="0">
                <a:solidFill>
                  <a:prstClr val="black"/>
                </a:solidFill>
                <a:ea typeface="方正大黑简体" pitchFamily="2" charset="-122"/>
                <a:cs typeface="Times New Roman" pitchFamily="18" charset="0"/>
              </a:rPr>
              <a:t>Arabia's international cooperation environment will be more open</a:t>
            </a:r>
            <a:endParaRPr lang="en-US" altLang="zh-CN" dirty="0">
              <a:solidFill>
                <a:prstClr val="black"/>
              </a:solidFill>
              <a:latin typeface="Times New Roman" pitchFamily="18" charset="0"/>
              <a:ea typeface="方正大黑简体" pitchFamily="2" charset="-122"/>
              <a:cs typeface="Times New Roman" pitchFamily="18" charset="0"/>
            </a:endParaRPr>
          </a:p>
        </p:txBody>
      </p:sp>
      <p:sp>
        <p:nvSpPr>
          <p:cNvPr id="7" name="Rectangle 9"/>
          <p:cNvSpPr txBox="1">
            <a:spLocks noChangeArrowheads="1"/>
          </p:cNvSpPr>
          <p:nvPr/>
        </p:nvSpPr>
        <p:spPr>
          <a:xfrm>
            <a:off x="307111" y="2834650"/>
            <a:ext cx="8610600" cy="5943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algn="just">
              <a:lnSpc>
                <a:spcPct val="150000"/>
              </a:lnSpc>
              <a:spcAft>
                <a:spcPct val="40000"/>
              </a:spcAft>
              <a:buNone/>
            </a:pPr>
            <a:r>
              <a:rPr lang="en-US" altLang="zh-CN" sz="1800" b="1" kern="0" noProof="1">
                <a:solidFill>
                  <a:srgbClr val="000000"/>
                </a:solidFill>
                <a:latin typeface="+mj-lt"/>
                <a:ea typeface="方正黑体简体" panose="02010601030101010101" pitchFamily="2" charset="-122"/>
                <a:cs typeface="Times New Roman" pitchFamily="18" charset="0"/>
              </a:rPr>
              <a:t>2. </a:t>
            </a:r>
            <a:r>
              <a:rPr lang="en-US" altLang="zh-CN" sz="1800" kern="0" noProof="1">
                <a:solidFill>
                  <a:srgbClr val="000000"/>
                </a:solidFill>
                <a:latin typeface="+mj-lt"/>
                <a:ea typeface="方正黑体简体" panose="02010601030101010101" pitchFamily="2" charset="-122"/>
                <a:cs typeface="Times New Roman" pitchFamily="18" charset="0"/>
              </a:rPr>
              <a:t>Exploiting   advantages  of each</a:t>
            </a:r>
            <a:r>
              <a:rPr lang="zh-CN" altLang="en-US" sz="1800" kern="0" noProof="1">
                <a:solidFill>
                  <a:srgbClr val="000000"/>
                </a:solidFill>
                <a:latin typeface="+mj-lt"/>
                <a:ea typeface="方正黑体简体" panose="02010601030101010101" pitchFamily="2" charset="-122"/>
                <a:cs typeface="Times New Roman" pitchFamily="18" charset="0"/>
              </a:rPr>
              <a:t>，</a:t>
            </a:r>
            <a:r>
              <a:rPr lang="en-US" altLang="zh-CN" sz="1800" kern="0" noProof="1">
                <a:solidFill>
                  <a:srgbClr val="000000"/>
                </a:solidFill>
                <a:latin typeface="+mj-lt"/>
                <a:ea typeface="方正黑体简体" panose="02010601030101010101" pitchFamily="2" charset="-122"/>
                <a:cs typeface="Times New Roman" pitchFamily="18" charset="0"/>
              </a:rPr>
              <a:t>achieving win-win cooperation </a:t>
            </a:r>
          </a:p>
        </p:txBody>
      </p:sp>
    </p:spTree>
    <p:extLst>
      <p:ext uri="{BB962C8B-B14F-4D97-AF65-F5344CB8AC3E}">
        <p14:creationId xmlns:p14="http://schemas.microsoft.com/office/powerpoint/2010/main" val="3501840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97D9DF-2032-458F-BC7A-967CE6C57790}" type="slidenum">
              <a:rPr lang="en-US" altLang="zh-CN" smtClean="0"/>
              <a:pPr>
                <a:defRPr/>
              </a:pPr>
              <a:t>16</a:t>
            </a:fld>
            <a:endParaRPr lang="en-US" altLang="zh-CN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63550" y="152400"/>
            <a:ext cx="837565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>
              <a:defRPr/>
            </a:pPr>
            <a:r>
              <a:rPr lang="en-US" altLang="zh-C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C</a:t>
            </a:r>
            <a:r>
              <a:rPr lang="en-US" altLang="zh-CN" sz="28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. </a:t>
            </a:r>
            <a:r>
              <a:rPr lang="zh-CN" altLang="en-US" sz="28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合作展望</a:t>
            </a:r>
            <a:r>
              <a:rPr lang="en-US" altLang="zh-CN" sz="20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Suggestions </a:t>
            </a:r>
            <a:r>
              <a:rPr lang="en-US" altLang="zh-CN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for strengthening oil and gas cooperation </a:t>
            </a:r>
          </a:p>
        </p:txBody>
      </p:sp>
      <p:sp>
        <p:nvSpPr>
          <p:cNvPr id="4" name="Rectangle 9"/>
          <p:cNvSpPr txBox="1">
            <a:spLocks noChangeArrowheads="1"/>
          </p:cNvSpPr>
          <p:nvPr/>
        </p:nvSpPr>
        <p:spPr>
          <a:xfrm>
            <a:off x="228600" y="1126260"/>
            <a:ext cx="8610600" cy="5036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Aft>
                <a:spcPct val="40000"/>
              </a:spcAft>
              <a:buNone/>
            </a:pPr>
            <a:r>
              <a:rPr lang="en-US" altLang="zh-CN" sz="1800" b="1" kern="0" noProof="1">
                <a:solidFill>
                  <a:srgbClr val="00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3.  </a:t>
            </a:r>
            <a:r>
              <a:rPr lang="zh-CN" altLang="en-US" sz="1800" b="1" kern="0" noProof="1">
                <a:solidFill>
                  <a:srgbClr val="00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共同关注风险，</a:t>
            </a:r>
            <a:r>
              <a:rPr lang="zh-CN" altLang="en-US" sz="1800" kern="0" noProof="1">
                <a:solidFill>
                  <a:srgbClr val="00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提升项目价值</a:t>
            </a:r>
            <a:endParaRPr lang="en-US" altLang="zh-CN" sz="1800" b="1" kern="0" noProof="1">
              <a:solidFill>
                <a:srgbClr val="000000"/>
              </a:solidFill>
              <a:latin typeface="方正黑体简体" panose="02010601030101010101" pitchFamily="2" charset="-122"/>
              <a:ea typeface="方正黑体简体" panose="02010601030101010101" pitchFamily="2" charset="-122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5567" y="3468510"/>
            <a:ext cx="83488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3750" lvl="1" indent="-285750" algn="just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CN" dirty="0">
                <a:solidFill>
                  <a:prstClr val="black"/>
                </a:solidFill>
                <a:latin typeface="Times New Roman" pitchFamily="18" charset="0"/>
                <a:ea typeface="方正大黑简体" pitchFamily="2" charset="-122"/>
                <a:cs typeface="Times New Roman" pitchFamily="18" charset="0"/>
              </a:rPr>
              <a:t>Social Security Incidents</a:t>
            </a:r>
          </a:p>
          <a:p>
            <a:pPr marL="393750" lvl="1" indent="-285750" algn="just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CN" dirty="0">
                <a:solidFill>
                  <a:prstClr val="black"/>
                </a:solidFill>
                <a:latin typeface="Times New Roman" pitchFamily="18" charset="0"/>
                <a:ea typeface="方正大黑简体" pitchFamily="2" charset="-122"/>
                <a:cs typeface="Times New Roman" pitchFamily="18" charset="0"/>
              </a:rPr>
              <a:t>Terrorist attacks</a:t>
            </a:r>
          </a:p>
          <a:p>
            <a:pPr marL="393750" lvl="1" indent="-285750" algn="just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CN" dirty="0">
                <a:solidFill>
                  <a:prstClr val="black"/>
                </a:solidFill>
                <a:latin typeface="Times New Roman" pitchFamily="18" charset="0"/>
                <a:ea typeface="方正大黑简体" pitchFamily="2" charset="-122"/>
                <a:cs typeface="Times New Roman" pitchFamily="18" charset="0"/>
              </a:rPr>
              <a:t>Establish risk prevention and control mechanisms</a:t>
            </a:r>
          </a:p>
          <a:p>
            <a:pPr marL="393750" lvl="1" indent="-285750" algn="just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en-US" altLang="zh-CN" dirty="0">
                <a:solidFill>
                  <a:prstClr val="black"/>
                </a:solidFill>
                <a:latin typeface="Times New Roman" pitchFamily="18" charset="0"/>
                <a:ea typeface="方正大黑简体" pitchFamily="2" charset="-122"/>
                <a:cs typeface="Times New Roman" pitchFamily="18" charset="0"/>
              </a:rPr>
              <a:t>Strengthen communication </a:t>
            </a:r>
          </a:p>
        </p:txBody>
      </p:sp>
      <p:sp>
        <p:nvSpPr>
          <p:cNvPr id="6" name="Rectangle 9"/>
          <p:cNvSpPr txBox="1">
            <a:spLocks noChangeArrowheads="1"/>
          </p:cNvSpPr>
          <p:nvPr/>
        </p:nvSpPr>
        <p:spPr>
          <a:xfrm>
            <a:off x="297706" y="2743200"/>
            <a:ext cx="8541494" cy="64449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50000"/>
              </a:lnSpc>
              <a:spcAft>
                <a:spcPct val="40000"/>
              </a:spcAft>
              <a:buNone/>
            </a:pPr>
            <a:r>
              <a:rPr lang="en-US" altLang="en-US" sz="1800" b="1" kern="0" noProof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Attach Great Importance to the Prevention and Control of Various Risks</a:t>
            </a:r>
          </a:p>
        </p:txBody>
      </p:sp>
      <p:sp>
        <p:nvSpPr>
          <p:cNvPr id="7" name="矩形 6"/>
          <p:cNvSpPr/>
          <p:nvPr/>
        </p:nvSpPr>
        <p:spPr>
          <a:xfrm>
            <a:off x="228600" y="1641629"/>
            <a:ext cx="83442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</a:pPr>
            <a:r>
              <a:rPr lang="zh-CN" altLang="zh-CN" dirty="0">
                <a:latin typeface="方正黑体简体" panose="02010601030101010101" pitchFamily="2" charset="-122"/>
                <a:ea typeface="方正黑体简体" panose="02010601030101010101" pitchFamily="2" charset="-122"/>
              </a:rPr>
              <a:t>需要合作伙伴之间加强沟通交流，建立起更加完备的风险防控机制，确保项目的顺利开展和运行，确保项目效益的稳步提升</a:t>
            </a:r>
            <a:endParaRPr lang="zh-CN" altLang="en-US" dirty="0">
              <a:latin typeface="方正黑体简体" panose="02010601030101010101" pitchFamily="2" charset="-122"/>
              <a:ea typeface="方正黑体简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2647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97D9DF-2032-458F-BC7A-967CE6C57790}" type="slidenum">
              <a:rPr lang="en-US" altLang="zh-CN" smtClean="0"/>
              <a:pPr>
                <a:defRPr/>
              </a:pPr>
              <a:t>17</a:t>
            </a:fld>
            <a:endParaRPr lang="en-US" altLang="zh-CN" dirty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928662" y="1452141"/>
            <a:ext cx="7500990" cy="289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lvl="1" indent="457200" algn="just">
              <a:lnSpc>
                <a:spcPct val="120000"/>
              </a:lnSpc>
              <a:spcBef>
                <a:spcPts val="0"/>
              </a:spcBef>
              <a:buClr>
                <a:srgbClr val="00B0F0"/>
              </a:buClr>
              <a:defRPr/>
            </a:pPr>
            <a:endParaRPr lang="en-US" altLang="zh-CN" sz="2000" dirty="0">
              <a:solidFill>
                <a:prstClr val="black"/>
              </a:solidFill>
              <a:latin typeface="Times New Roman" pitchFamily="18" charset="0"/>
              <a:ea typeface="方正大黑简体" pitchFamily="2" charset="-122"/>
              <a:cs typeface="Times New Roman" pitchFamily="18" charset="0"/>
            </a:endParaRPr>
          </a:p>
          <a:p>
            <a:pPr marL="0" lvl="1" indent="457200" algn="just">
              <a:lnSpc>
                <a:spcPct val="120000"/>
              </a:lnSpc>
              <a:spcBef>
                <a:spcPts val="0"/>
              </a:spcBef>
              <a:buClr>
                <a:srgbClr val="00B0F0"/>
              </a:buClr>
              <a:defRPr/>
            </a:pPr>
            <a:r>
              <a:rPr lang="en-US" altLang="zh-CN" sz="2000" dirty="0">
                <a:latin typeface="Times New Roman" pitchFamily="18" charset="0"/>
                <a:ea typeface="方正大黑简体" pitchFamily="2" charset="-122"/>
                <a:cs typeface="Times New Roman" pitchFamily="18" charset="0"/>
              </a:rPr>
              <a:t>Work together for a grand blueprint for oil and gas cooperation between China and </a:t>
            </a:r>
            <a:r>
              <a:rPr lang="en-US" altLang="zh-CN" sz="2000" dirty="0">
                <a:ea typeface="方正大黑简体" pitchFamily="2" charset="-122"/>
                <a:cs typeface="Times New Roman" pitchFamily="18" charset="0"/>
              </a:rPr>
              <a:t>Arab States</a:t>
            </a:r>
            <a:r>
              <a:rPr lang="en-US" altLang="zh-CN" sz="2000" dirty="0">
                <a:latin typeface="Times New Roman" pitchFamily="18" charset="0"/>
                <a:ea typeface="方正大黑简体" pitchFamily="2" charset="-122"/>
                <a:cs typeface="Times New Roman" pitchFamily="18" charset="0"/>
              </a:rPr>
              <a:t> and for a better tomorrow for the “Silk Road Economic Belt”! </a:t>
            </a:r>
          </a:p>
          <a:p>
            <a:pPr marL="0" lvl="1" indent="457200" algn="just">
              <a:lnSpc>
                <a:spcPct val="120000"/>
              </a:lnSpc>
              <a:spcBef>
                <a:spcPts val="0"/>
              </a:spcBef>
              <a:buClr>
                <a:srgbClr val="00B0F0"/>
              </a:buClr>
              <a:defRPr/>
            </a:pPr>
            <a:endParaRPr lang="en-US" altLang="zh-CN" sz="2400" dirty="0">
              <a:latin typeface="Times New Roman" pitchFamily="18" charset="0"/>
              <a:ea typeface="方正大黑简体" pitchFamily="2" charset="-122"/>
              <a:cs typeface="Times New Roman" pitchFamily="18" charset="0"/>
            </a:endParaRPr>
          </a:p>
          <a:p>
            <a:pPr marL="0" lvl="1">
              <a:lnSpc>
                <a:spcPct val="120000"/>
              </a:lnSpc>
              <a:spcBef>
                <a:spcPts val="0"/>
              </a:spcBef>
              <a:buClr>
                <a:srgbClr val="00B0F0"/>
              </a:buClr>
              <a:defRPr/>
            </a:pPr>
            <a:r>
              <a:rPr lang="en-US" altLang="zh-CN" sz="4800" b="1" spc="50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ea typeface="方正大黑简体" pitchFamily="2" charset="-122"/>
                <a:cs typeface="Times New Roman" pitchFamily="18" charset="0"/>
              </a:rPr>
              <a:t>Thank you all!</a:t>
            </a:r>
            <a:endParaRPr lang="zh-CN" altLang="en-US" sz="4400" b="1" spc="50" dirty="0">
              <a:ln w="12700" cmpd="sng">
                <a:solidFill>
                  <a:srgbClr val="FF0000"/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BDF9F2-D553-41B9-AC4E-1ED8D51D0E4D}" type="slidenum">
              <a:rPr lang="en-US" altLang="zh-CN" smtClean="0"/>
              <a:pPr>
                <a:defRPr/>
              </a:pPr>
              <a:t>2</a:t>
            </a:fld>
            <a:endParaRPr lang="en-US" altLang="zh-CN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727364" y="3429000"/>
            <a:ext cx="7643866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360000" lvl="1" indent="-252000" algn="just">
              <a:lnSpc>
                <a:spcPct val="150000"/>
              </a:lnSpc>
              <a:buClr>
                <a:srgbClr val="4F81BD"/>
              </a:buClr>
              <a:buFont typeface="Wingdings" pitchFamily="2" charset="2"/>
              <a:buChar char="n"/>
              <a:defRPr/>
            </a:pPr>
            <a:r>
              <a:rPr lang="en-US" altLang="zh-CN" dirty="0">
                <a:solidFill>
                  <a:prstClr val="black"/>
                </a:solidFill>
                <a:ea typeface="方正大黑简体" pitchFamily="2" charset="-122"/>
                <a:cs typeface="Times New Roman" pitchFamily="18" charset="0"/>
              </a:rPr>
              <a:t>Introduction to Cooperation between CNPC and Arab States</a:t>
            </a:r>
          </a:p>
          <a:p>
            <a:pPr marL="360000" lvl="1" indent="-252000" algn="just">
              <a:lnSpc>
                <a:spcPct val="150000"/>
              </a:lnSpc>
              <a:buClr>
                <a:srgbClr val="4F81BD"/>
              </a:buClr>
              <a:buFont typeface="Wingdings" pitchFamily="2" charset="2"/>
              <a:buChar char="n"/>
              <a:defRPr/>
            </a:pPr>
            <a:r>
              <a:rPr lang="en-US" altLang="zh-CN" dirty="0">
                <a:solidFill>
                  <a:prstClr val="black"/>
                </a:solidFill>
                <a:ea typeface="方正大黑简体" pitchFamily="2" charset="-122"/>
                <a:cs typeface="Times New Roman" pitchFamily="18" charset="0"/>
              </a:rPr>
              <a:t>International Management Concept of CNPC</a:t>
            </a:r>
          </a:p>
          <a:p>
            <a:pPr marL="360000" lvl="1" indent="-252000" algn="just">
              <a:lnSpc>
                <a:spcPct val="150000"/>
              </a:lnSpc>
              <a:buClr>
                <a:srgbClr val="4F81BD"/>
              </a:buClr>
              <a:buFont typeface="Wingdings" pitchFamily="2" charset="2"/>
              <a:buChar char="n"/>
              <a:defRPr/>
            </a:pPr>
            <a:r>
              <a:rPr lang="en-US" altLang="zh-CN" dirty="0">
                <a:solidFill>
                  <a:prstClr val="black"/>
                </a:solidFill>
                <a:ea typeface="方正大黑简体" pitchFamily="2" charset="-122"/>
                <a:cs typeface="Times New Roman" pitchFamily="18" charset="0"/>
              </a:rPr>
              <a:t>Suggestions for strengthening oil and gas cooperation </a:t>
            </a: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727364" y="1247552"/>
            <a:ext cx="382193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360000" lvl="1" indent="-252000" algn="dist">
              <a:lnSpc>
                <a:spcPct val="200000"/>
              </a:lnSpc>
              <a:buClr>
                <a:srgbClr val="4F81BD"/>
              </a:buClr>
              <a:buFont typeface="Wingdings" pitchFamily="2" charset="2"/>
              <a:buChar char="n"/>
              <a:defRPr/>
            </a:pPr>
            <a:r>
              <a:rPr lang="zh-CN" altLang="en-US" sz="2000" dirty="0">
                <a:solidFill>
                  <a:prstClr val="black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中国石油在阿合作情况介绍</a:t>
            </a:r>
            <a:endParaRPr lang="en-US" altLang="zh-CN" sz="2000" dirty="0">
              <a:solidFill>
                <a:prstClr val="black"/>
              </a:solidFill>
              <a:latin typeface="方正黑体简体" panose="02010601030101010101" pitchFamily="2" charset="-122"/>
              <a:ea typeface="方正黑体简体" panose="02010601030101010101" pitchFamily="2" charset="-122"/>
              <a:cs typeface="Times New Roman" pitchFamily="18" charset="0"/>
            </a:endParaRPr>
          </a:p>
          <a:p>
            <a:pPr marL="360000" lvl="1" indent="-252000" algn="dist">
              <a:lnSpc>
                <a:spcPct val="200000"/>
              </a:lnSpc>
              <a:buClr>
                <a:srgbClr val="4F81BD"/>
              </a:buClr>
              <a:buFont typeface="Wingdings" pitchFamily="2" charset="2"/>
              <a:buChar char="n"/>
              <a:defRPr/>
            </a:pPr>
            <a:r>
              <a:rPr lang="zh-CN" altLang="en-US" sz="2000" dirty="0">
                <a:solidFill>
                  <a:prstClr val="black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中国石油国际化经营理念</a:t>
            </a:r>
            <a:endParaRPr lang="en-US" altLang="zh-CN" sz="2000" dirty="0">
              <a:solidFill>
                <a:prstClr val="black"/>
              </a:solidFill>
              <a:latin typeface="方正黑体简体" panose="02010601030101010101" pitchFamily="2" charset="-122"/>
              <a:ea typeface="方正黑体简体" panose="02010601030101010101" pitchFamily="2" charset="-122"/>
              <a:cs typeface="Times New Roman" pitchFamily="18" charset="0"/>
            </a:endParaRPr>
          </a:p>
          <a:p>
            <a:pPr marL="360000" lvl="1" indent="-252000" algn="dist">
              <a:lnSpc>
                <a:spcPct val="200000"/>
              </a:lnSpc>
              <a:buClr>
                <a:srgbClr val="4F81BD"/>
              </a:buClr>
              <a:buFont typeface="Wingdings" pitchFamily="2" charset="2"/>
              <a:buChar char="n"/>
              <a:defRPr/>
            </a:pPr>
            <a:r>
              <a:rPr lang="zh-CN" altLang="en-US" sz="2000" dirty="0">
                <a:solidFill>
                  <a:prstClr val="black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加强中阿</a:t>
            </a:r>
            <a:r>
              <a:rPr lang="zh-CN" altLang="en-US" sz="2000">
                <a:solidFill>
                  <a:prstClr val="black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油气合作展望</a:t>
            </a:r>
            <a:endParaRPr lang="en-US" altLang="zh-CN" sz="2000" dirty="0">
              <a:solidFill>
                <a:prstClr val="black"/>
              </a:solidFill>
              <a:latin typeface="方正黑体简体" panose="02010601030101010101" pitchFamily="2" charset="-122"/>
              <a:ea typeface="方正黑体简体" panose="02010601030101010101" pitchFamily="2" charset="-122"/>
              <a:cs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228600"/>
            <a:ext cx="6750050" cy="661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提纲                  </a:t>
            </a:r>
            <a:r>
              <a:rPr lang="en-US" altLang="zh-C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Outline</a:t>
            </a:r>
            <a:endParaRPr lang="zh-CN" altLang="en-US" sz="28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方正黑体简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113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BDF9F2-D553-41B9-AC4E-1ED8D51D0E4D}" type="slidenum">
              <a:rPr lang="en-US" altLang="zh-CN" smtClean="0"/>
              <a:pPr>
                <a:defRPr/>
              </a:pPr>
              <a:t>3</a:t>
            </a:fld>
            <a:r>
              <a:rPr lang="en-US" altLang="zh-CN"/>
              <a:t>/82</a:t>
            </a:r>
            <a:endParaRPr lang="en-US" altLang="zh-CN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63550" y="152400"/>
            <a:ext cx="852805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>
              <a:defRPr/>
            </a:pPr>
            <a:r>
              <a:rPr lang="en-US" altLang="zh-C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A. </a:t>
            </a:r>
            <a:r>
              <a:rPr lang="zh-CN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中国石油在阿合作</a:t>
            </a:r>
            <a:r>
              <a:rPr lang="en-US" altLang="zh-CN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Cooperation between CNPC and Arab States</a:t>
            </a:r>
          </a:p>
        </p:txBody>
      </p:sp>
      <p:sp>
        <p:nvSpPr>
          <p:cNvPr id="4" name="文本框 4"/>
          <p:cNvSpPr txBox="1">
            <a:spLocks noChangeArrowheads="1"/>
          </p:cNvSpPr>
          <p:nvPr/>
        </p:nvSpPr>
        <p:spPr bwMode="auto">
          <a:xfrm>
            <a:off x="389347" y="1066800"/>
            <a:ext cx="8447856" cy="147732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99997A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marL="355600" indent="-355600" algn="just" eaLnBrk="1" latinLnBrk="1" hangingPunct="1">
              <a:lnSpc>
                <a:spcPct val="125000"/>
              </a:lnSpc>
              <a:buClr>
                <a:srgbClr val="FF0000"/>
              </a:buClr>
              <a:buFont typeface="Wingdings" pitchFamily="2" charset="2"/>
              <a:buChar char="Ø"/>
              <a:defRPr>
                <a:solidFill>
                  <a:srgbClr val="000000"/>
                </a:solidFill>
              </a:defRPr>
            </a:lvl1pPr>
          </a:lstStyle>
          <a:p>
            <a:pPr marL="0" indent="0">
              <a:buNone/>
            </a:pPr>
            <a:r>
              <a:rPr lang="zh-CN" altLang="en-US" sz="1800" dirty="0">
                <a:solidFill>
                  <a:schemeClr val="tx1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      中国石油天然气集团有限公司（简称“中国石油”）是一家集油气业务、工程技术服务、石油工程建设、石油装备制造、金融服务和新能源开发于一体的</a:t>
            </a:r>
            <a:r>
              <a:rPr lang="zh-CN" altLang="en-US" sz="1800" dirty="0">
                <a:solidFill>
                  <a:srgbClr val="FF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综合性国际能源公司</a:t>
            </a:r>
            <a:r>
              <a:rPr lang="zh-CN" altLang="en-US" dirty="0">
                <a:solidFill>
                  <a:schemeClr val="tx1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。已建成中亚</a:t>
            </a:r>
            <a:r>
              <a:rPr lang="en-US" altLang="zh-CN" dirty="0">
                <a:solidFill>
                  <a:schemeClr val="tx1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-</a:t>
            </a:r>
            <a:r>
              <a:rPr lang="zh-CN" altLang="en-US" dirty="0">
                <a:solidFill>
                  <a:schemeClr val="tx1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俄罗斯、中东、非洲、美洲、亚太</a:t>
            </a:r>
            <a:r>
              <a:rPr lang="zh-CN" altLang="en-US" dirty="0">
                <a:solidFill>
                  <a:srgbClr val="FF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五大油气合作区</a:t>
            </a:r>
            <a:r>
              <a:rPr lang="zh-CN" altLang="en-US" dirty="0">
                <a:solidFill>
                  <a:schemeClr val="tx1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，在全球</a:t>
            </a:r>
            <a:r>
              <a:rPr lang="en-US" altLang="zh-CN" dirty="0">
                <a:solidFill>
                  <a:schemeClr val="tx1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30</a:t>
            </a:r>
            <a:r>
              <a:rPr lang="zh-CN" altLang="en-US" dirty="0">
                <a:solidFill>
                  <a:schemeClr val="tx1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多个国家，运作着</a:t>
            </a:r>
            <a:r>
              <a:rPr lang="en-US" altLang="zh-CN" dirty="0">
                <a:solidFill>
                  <a:schemeClr val="tx1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90</a:t>
            </a:r>
            <a:r>
              <a:rPr lang="zh-CN" altLang="en-US" dirty="0">
                <a:solidFill>
                  <a:schemeClr val="tx1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多个油气合作项目。</a:t>
            </a:r>
            <a:endParaRPr lang="zh-CN" altLang="en-US" sz="1800" dirty="0">
              <a:solidFill>
                <a:schemeClr val="tx1"/>
              </a:solidFill>
              <a:latin typeface="方正黑体简体" panose="02010601030101010101" pitchFamily="2" charset="-122"/>
              <a:ea typeface="方正黑体简体" panose="02010601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9329" y="377445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l" eaLnBrk="1" hangingPunct="1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zh-CN" altLang="en-US" sz="1600" kern="0" dirty="0">
                <a:solidFill>
                  <a:prstClr val="black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中国主要油气生产商和供应商之一</a:t>
            </a:r>
          </a:p>
          <a:p>
            <a:pPr marL="285750" indent="-285750" algn="l" eaLnBrk="1" hangingPunct="1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zh-CN" altLang="en-US" sz="1600" kern="0" dirty="0">
                <a:solidFill>
                  <a:prstClr val="black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世界</a:t>
            </a:r>
            <a:r>
              <a:rPr lang="en-US" altLang="zh-CN" sz="1600" kern="0" dirty="0">
                <a:solidFill>
                  <a:prstClr val="black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50</a:t>
            </a:r>
            <a:r>
              <a:rPr lang="zh-CN" altLang="en-US" sz="1600" kern="0" dirty="0">
                <a:solidFill>
                  <a:prstClr val="black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家大石油公司排名第</a:t>
            </a:r>
            <a:r>
              <a:rPr lang="zh-CN" altLang="en-US" sz="1600" kern="0" dirty="0">
                <a:latin typeface="方正黑体简体" panose="02010601030101010101" pitchFamily="2" charset="-122"/>
                <a:ea typeface="方正黑体简体" panose="02010601030101010101" pitchFamily="2" charset="-122"/>
              </a:rPr>
              <a:t> </a:t>
            </a:r>
            <a:r>
              <a:rPr lang="en-US" altLang="zh-CN" sz="1600" kern="0" dirty="0">
                <a:latin typeface="方正黑体简体" panose="02010601030101010101" pitchFamily="2" charset="-122"/>
                <a:ea typeface="方正黑体简体" panose="02010601030101010101" pitchFamily="2" charset="-122"/>
              </a:rPr>
              <a:t>3 </a:t>
            </a:r>
            <a:r>
              <a:rPr lang="zh-CN" altLang="en-US" sz="1600" kern="0" dirty="0">
                <a:solidFill>
                  <a:prstClr val="black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位</a:t>
            </a:r>
          </a:p>
          <a:p>
            <a:pPr marL="285750" indent="-285750" algn="l" eaLnBrk="1" hangingPunct="1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zh-CN" altLang="en-US" sz="1600" kern="0" dirty="0">
                <a:solidFill>
                  <a:prstClr val="black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财富全球</a:t>
            </a:r>
            <a:r>
              <a:rPr lang="en-US" altLang="zh-CN" sz="1600" kern="0" dirty="0">
                <a:solidFill>
                  <a:prstClr val="black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500</a:t>
            </a:r>
            <a:r>
              <a:rPr lang="zh-CN" altLang="en-US" sz="1600" kern="0" dirty="0">
                <a:solidFill>
                  <a:prstClr val="black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强排名第</a:t>
            </a:r>
            <a:r>
              <a:rPr lang="zh-CN" altLang="en-US" sz="1600" kern="0" dirty="0">
                <a:latin typeface="方正黑体简体" panose="02010601030101010101" pitchFamily="2" charset="-122"/>
                <a:ea typeface="方正黑体简体" panose="02010601030101010101" pitchFamily="2" charset="-122"/>
              </a:rPr>
              <a:t> </a:t>
            </a:r>
            <a:r>
              <a:rPr lang="en-US" altLang="zh-CN" sz="1600" kern="0" dirty="0">
                <a:latin typeface="方正黑体简体" panose="02010601030101010101" pitchFamily="2" charset="-122"/>
                <a:ea typeface="方正黑体简体" panose="02010601030101010101" pitchFamily="2" charset="-122"/>
              </a:rPr>
              <a:t>4 </a:t>
            </a:r>
            <a:r>
              <a:rPr lang="zh-CN" altLang="en-US" sz="1600" kern="0" dirty="0">
                <a:solidFill>
                  <a:prstClr val="black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位</a:t>
            </a:r>
          </a:p>
        </p:txBody>
      </p:sp>
      <p:sp>
        <p:nvSpPr>
          <p:cNvPr id="6" name="文本框 4"/>
          <p:cNvSpPr txBox="1">
            <a:spLocks noChangeArrowheads="1"/>
          </p:cNvSpPr>
          <p:nvPr/>
        </p:nvSpPr>
        <p:spPr bwMode="auto">
          <a:xfrm>
            <a:off x="389347" y="2489537"/>
            <a:ext cx="8676456" cy="129458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99997A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marL="355600" indent="-355600" algn="just" eaLnBrk="1" latinLnBrk="1" hangingPunct="1">
              <a:lnSpc>
                <a:spcPct val="125000"/>
              </a:lnSpc>
              <a:buClr>
                <a:srgbClr val="FF0000"/>
              </a:buClr>
              <a:buFont typeface="Wingdings" pitchFamily="2" charset="2"/>
              <a:buChar char="Ø"/>
              <a:defRPr>
                <a:solidFill>
                  <a:srgbClr val="000000"/>
                </a:solidFill>
              </a:defRPr>
            </a:lvl1pPr>
          </a:lstStyle>
          <a:p>
            <a:pPr marL="0" indent="0">
              <a:buNone/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China National Petroleum Corporation (CNPC) is an integrated international energy company, </a:t>
            </a:r>
          </a:p>
          <a:p>
            <a:pPr marL="0" indent="0">
              <a:buNone/>
            </a:pP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business covering oil and gas operations, oilfield services, </a:t>
            </a:r>
            <a:r>
              <a:rPr lang="en-US" altLang="zh-CN" sz="1600" dirty="0">
                <a:solidFill>
                  <a:schemeClr val="tx1"/>
                </a:solidFill>
                <a:cs typeface="Times New Roman" panose="02020603050405020304" pitchFamily="18" charset="0"/>
              </a:rPr>
              <a:t>petroleum engineering technology 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construction services,</a:t>
            </a:r>
            <a:r>
              <a:rPr lang="en-US" altLang="zh-CN" sz="16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oil equipment</a:t>
            </a:r>
            <a:r>
              <a:rPr lang="en-US" altLang="zh-CN" sz="16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manufacturing, financial services and new energy           development.</a:t>
            </a:r>
            <a:endParaRPr lang="zh-CN" alt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84729" y="5029200"/>
            <a:ext cx="560132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en-US" altLang="zh-CN" sz="1400" b="0" kern="0" dirty="0">
                <a:solidFill>
                  <a:prstClr val="black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One of China's major oil and gas producers and suppliers</a:t>
            </a:r>
          </a:p>
          <a:p>
            <a:pPr marL="285750" indent="-28575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en-US" altLang="zh-CN" sz="1400" b="0" kern="0" dirty="0">
                <a:solidFill>
                  <a:prstClr val="black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Rank </a:t>
            </a:r>
            <a:r>
              <a:rPr lang="en-US" altLang="zh-CN" sz="1400" b="0" kern="0" dirty="0">
                <a:solidFill>
                  <a:srgbClr val="FF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No.3 </a:t>
            </a:r>
            <a:r>
              <a:rPr lang="en-US" altLang="zh-CN" sz="1400" b="0" kern="0" dirty="0">
                <a:solidFill>
                  <a:prstClr val="black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in the world's 50 major oil companies</a:t>
            </a:r>
          </a:p>
          <a:p>
            <a:pPr marL="285750" indent="-285750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en-US" altLang="zh-CN" sz="1400" b="0" kern="0" dirty="0">
                <a:solidFill>
                  <a:prstClr val="black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Rank </a:t>
            </a:r>
            <a:r>
              <a:rPr lang="en-US" altLang="zh-CN" sz="1400" b="0" kern="0" dirty="0">
                <a:solidFill>
                  <a:srgbClr val="FF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No.4 </a:t>
            </a:r>
            <a:r>
              <a:rPr lang="en-US" altLang="zh-CN" sz="1400" b="0" kern="0" dirty="0">
                <a:solidFill>
                  <a:prstClr val="black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</a:rPr>
              <a:t>in Fortune Global 500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5999" y="3678142"/>
            <a:ext cx="3675583" cy="241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455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BDF9F2-D553-41B9-AC4E-1ED8D51D0E4D}" type="slidenum">
              <a:rPr lang="en-US" altLang="zh-CN" smtClean="0"/>
              <a:pPr>
                <a:defRPr/>
              </a:pPr>
              <a:t>4</a:t>
            </a:fld>
            <a:r>
              <a:rPr lang="en-US" altLang="zh-CN"/>
              <a:t>/82</a:t>
            </a:r>
            <a:endParaRPr lang="en-US" altLang="zh-CN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63550" y="152400"/>
            <a:ext cx="852805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>
              <a:defRPr/>
            </a:pPr>
            <a:r>
              <a:rPr lang="en-US" altLang="zh-C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A. </a:t>
            </a:r>
            <a:r>
              <a:rPr lang="zh-CN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中国石油在阿合作</a:t>
            </a:r>
            <a:r>
              <a:rPr lang="en-US" altLang="zh-CN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Cooperation between CNPC and Arab States</a:t>
            </a:r>
          </a:p>
        </p:txBody>
      </p:sp>
      <p:sp>
        <p:nvSpPr>
          <p:cNvPr id="4" name="矩形 1048597"/>
          <p:cNvSpPr>
            <a:spLocks noChangeArrowheads="1"/>
          </p:cNvSpPr>
          <p:nvPr/>
        </p:nvSpPr>
        <p:spPr bwMode="auto">
          <a:xfrm>
            <a:off x="304800" y="1057870"/>
            <a:ext cx="8686800" cy="92333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99997A">
                <a:alpha val="50000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1" latinLnBrk="1" hangingPunct="1">
              <a:lnSpc>
                <a:spcPct val="150000"/>
              </a:lnSpc>
              <a:buClr>
                <a:srgbClr val="FF0000"/>
              </a:buClr>
            </a:pPr>
            <a:r>
              <a:rPr lang="zh-CN" altLang="en-US" sz="1800">
                <a:latin typeface="方正黑体简体" panose="02010601030101010101" pitchFamily="2" charset="-122"/>
                <a:ea typeface="方正黑体简体" panose="02010601030101010101" pitchFamily="2" charset="-122"/>
                <a:sym typeface="方正黑体简体" pitchFamily="2" charset="-122"/>
              </a:rPr>
              <a:t>    目前，中国石油在阿盟</a:t>
            </a:r>
            <a:r>
              <a:rPr lang="en-US" altLang="zh-CN" sz="1800">
                <a:solidFill>
                  <a:srgbClr val="FF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sym typeface="方正黑体简体" pitchFamily="2" charset="-122"/>
              </a:rPr>
              <a:t>7</a:t>
            </a:r>
            <a:r>
              <a:rPr lang="zh-CN" altLang="en-US" sz="1800">
                <a:solidFill>
                  <a:srgbClr val="FF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sym typeface="方正黑体简体" pitchFamily="2" charset="-122"/>
              </a:rPr>
              <a:t>个</a:t>
            </a:r>
            <a:r>
              <a:rPr lang="zh-CN" altLang="en-US" sz="1800">
                <a:latin typeface="方正黑体简体" panose="02010601030101010101" pitchFamily="2" charset="-122"/>
                <a:ea typeface="方正黑体简体" panose="02010601030101010101" pitchFamily="2" charset="-122"/>
                <a:sym typeface="方正黑体简体" pitchFamily="2" charset="-122"/>
              </a:rPr>
              <a:t>国家，管理和运作</a:t>
            </a:r>
            <a:r>
              <a:rPr lang="en-US" altLang="zh-CN" sz="1800">
                <a:solidFill>
                  <a:srgbClr val="FF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sym typeface="方正黑体简体" pitchFamily="2" charset="-122"/>
              </a:rPr>
              <a:t>19</a:t>
            </a:r>
            <a:r>
              <a:rPr lang="zh-CN" altLang="en-US" sz="1800">
                <a:solidFill>
                  <a:srgbClr val="FF0000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sym typeface="方正黑体简体" pitchFamily="2" charset="-122"/>
              </a:rPr>
              <a:t>个</a:t>
            </a:r>
            <a:r>
              <a:rPr lang="zh-CN" altLang="en-US" sz="1800" dirty="0">
                <a:latin typeface="方正黑体简体" panose="02010601030101010101" pitchFamily="2" charset="-122"/>
                <a:ea typeface="方正黑体简体" panose="02010601030101010101" pitchFamily="2" charset="-122"/>
                <a:sym typeface="方正黑体简体" pitchFamily="2" charset="-122"/>
              </a:rPr>
              <a:t>油气合作</a:t>
            </a:r>
            <a:r>
              <a:rPr lang="zh-CN" altLang="en-US" sz="1800">
                <a:latin typeface="方正黑体简体" panose="02010601030101010101" pitchFamily="2" charset="-122"/>
                <a:ea typeface="方正黑体简体" panose="02010601030101010101" pitchFamily="2" charset="-122"/>
                <a:sym typeface="方正黑体简体" pitchFamily="2" charset="-122"/>
              </a:rPr>
              <a:t>项目，原油年</a:t>
            </a:r>
            <a:r>
              <a:rPr lang="zh-CN" altLang="en-US" sz="1800">
                <a:latin typeface="方正黑体简体" panose="02010601030101010101" pitchFamily="2" charset="-122"/>
                <a:ea typeface="方正黑体简体" panose="02010601030101010101" pitchFamily="2" charset="-122"/>
                <a:cs typeface="Arial" pitchFamily="34" charset="0"/>
                <a:sym typeface="方正黑体简体" pitchFamily="2" charset="-122"/>
              </a:rPr>
              <a:t>生产能力</a:t>
            </a:r>
            <a:r>
              <a:rPr lang="zh-CN" altLang="en-US" sz="1800" dirty="0">
                <a:latin typeface="方正黑体简体" panose="02010601030101010101" pitchFamily="2" charset="-122"/>
                <a:ea typeface="方正黑体简体" panose="02010601030101010101" pitchFamily="2" charset="-122"/>
                <a:cs typeface="Arial" pitchFamily="34" charset="0"/>
                <a:sym typeface="方正黑体简体" pitchFamily="2" charset="-122"/>
              </a:rPr>
              <a:t>超过</a:t>
            </a:r>
            <a:r>
              <a:rPr lang="en-US" altLang="zh-CN" sz="1800" dirty="0">
                <a:latin typeface="方正黑体简体" panose="02010601030101010101" pitchFamily="2" charset="-122"/>
                <a:ea typeface="方正黑体简体" panose="02010601030101010101" pitchFamily="2" charset="-122"/>
                <a:cs typeface="Arial" pitchFamily="34" charset="0"/>
                <a:sym typeface="方正黑体简体" pitchFamily="2" charset="-122"/>
              </a:rPr>
              <a:t>1</a:t>
            </a:r>
            <a:r>
              <a:rPr lang="zh-CN" altLang="en-US" sz="1800">
                <a:latin typeface="方正黑体简体" panose="02010601030101010101" pitchFamily="2" charset="-122"/>
                <a:ea typeface="方正黑体简体" panose="02010601030101010101" pitchFamily="2" charset="-122"/>
                <a:cs typeface="Arial" pitchFamily="34" charset="0"/>
                <a:sym typeface="方正黑体简体" pitchFamily="2" charset="-122"/>
              </a:rPr>
              <a:t>亿吨</a:t>
            </a:r>
            <a:r>
              <a:rPr lang="zh-CN" altLang="en-US">
                <a:latin typeface="方正黑体简体" panose="02010601030101010101" pitchFamily="2" charset="-122"/>
                <a:ea typeface="方正黑体简体" panose="02010601030101010101" pitchFamily="2" charset="-122"/>
                <a:cs typeface="Arial" pitchFamily="34" charset="0"/>
                <a:sym typeface="方正黑体简体" pitchFamily="2" charset="-122"/>
              </a:rPr>
              <a:t>。同时在阿盟</a:t>
            </a:r>
            <a:r>
              <a:rPr lang="en-US" altLang="zh-CN">
                <a:latin typeface="方正黑体简体" panose="02010601030101010101" pitchFamily="2" charset="-122"/>
                <a:ea typeface="方正黑体简体" panose="02010601030101010101" pitchFamily="2" charset="-122"/>
                <a:cs typeface="Arial" pitchFamily="34" charset="0"/>
                <a:sym typeface="方正黑体简体" pitchFamily="2" charset="-122"/>
              </a:rPr>
              <a:t>11</a:t>
            </a:r>
            <a:r>
              <a:rPr lang="zh-CN" altLang="en-US">
                <a:latin typeface="方正黑体简体" panose="02010601030101010101" pitchFamily="2" charset="-122"/>
                <a:ea typeface="方正黑体简体" panose="02010601030101010101" pitchFamily="2" charset="-122"/>
                <a:cs typeface="Arial" pitchFamily="34" charset="0"/>
                <a:sym typeface="方正黑体简体" pitchFamily="2" charset="-122"/>
              </a:rPr>
              <a:t>个国家开展工程技术和工程建设服务。</a:t>
            </a:r>
            <a:endParaRPr lang="zh-CN" altLang="en-US" sz="1800" dirty="0">
              <a:latin typeface="方正黑体简体" panose="02010601030101010101" pitchFamily="2" charset="-122"/>
              <a:ea typeface="方正黑体简体" panose="02010601030101010101" pitchFamily="2" charset="-122"/>
              <a:cs typeface="Arial" pitchFamily="34" charset="0"/>
              <a:sym typeface="方正黑体简体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4770891" y="2667000"/>
            <a:ext cx="4373109" cy="3431406"/>
            <a:chOff x="4753026" y="2318834"/>
            <a:chExt cx="4373109" cy="3431406"/>
          </a:xfrm>
        </p:grpSpPr>
        <p:grpSp>
          <p:nvGrpSpPr>
            <p:cNvPr id="6" name="组合 5"/>
            <p:cNvGrpSpPr/>
            <p:nvPr/>
          </p:nvGrpSpPr>
          <p:grpSpPr>
            <a:xfrm>
              <a:off x="4950264" y="2318834"/>
              <a:ext cx="3672408" cy="3431406"/>
              <a:chOff x="695298" y="3367088"/>
              <a:chExt cx="3311525" cy="3071812"/>
            </a:xfrm>
          </p:grpSpPr>
          <p:sp>
            <p:nvSpPr>
              <p:cNvPr id="33" name="Freeform 37"/>
              <p:cNvSpPr>
                <a:spLocks noEditPoints="1"/>
              </p:cNvSpPr>
              <p:nvPr/>
            </p:nvSpPr>
            <p:spPr bwMode="auto">
              <a:xfrm>
                <a:off x="1408874" y="3367088"/>
                <a:ext cx="2506948" cy="875427"/>
              </a:xfrm>
              <a:custGeom>
                <a:avLst/>
                <a:gdLst>
                  <a:gd name="T0" fmla="*/ 2147483646 w 1211"/>
                  <a:gd name="T1" fmla="*/ 2147483646 h 387"/>
                  <a:gd name="T2" fmla="*/ 2147483646 w 1211"/>
                  <a:gd name="T3" fmla="*/ 2147483646 h 387"/>
                  <a:gd name="T4" fmla="*/ 2147483646 w 1211"/>
                  <a:gd name="T5" fmla="*/ 2147483646 h 387"/>
                  <a:gd name="T6" fmla="*/ 2147483646 w 1211"/>
                  <a:gd name="T7" fmla="*/ 2147483646 h 387"/>
                  <a:gd name="T8" fmla="*/ 2147483646 w 1211"/>
                  <a:gd name="T9" fmla="*/ 2147483646 h 387"/>
                  <a:gd name="T10" fmla="*/ 2147483646 w 1211"/>
                  <a:gd name="T11" fmla="*/ 2147483646 h 387"/>
                  <a:gd name="T12" fmla="*/ 2147483646 w 1211"/>
                  <a:gd name="T13" fmla="*/ 2147483646 h 387"/>
                  <a:gd name="T14" fmla="*/ 2147483646 w 1211"/>
                  <a:gd name="T15" fmla="*/ 2147483646 h 387"/>
                  <a:gd name="T16" fmla="*/ 2147483646 w 1211"/>
                  <a:gd name="T17" fmla="*/ 2147483646 h 387"/>
                  <a:gd name="T18" fmla="*/ 2147483646 w 1211"/>
                  <a:gd name="T19" fmla="*/ 2147483646 h 387"/>
                  <a:gd name="T20" fmla="*/ 2147483646 w 1211"/>
                  <a:gd name="T21" fmla="*/ 2147483646 h 387"/>
                  <a:gd name="T22" fmla="*/ 2147483646 w 1211"/>
                  <a:gd name="T23" fmla="*/ 2147483646 h 387"/>
                  <a:gd name="T24" fmla="*/ 2147483646 w 1211"/>
                  <a:gd name="T25" fmla="*/ 2147483646 h 387"/>
                  <a:gd name="T26" fmla="*/ 2147483646 w 1211"/>
                  <a:gd name="T27" fmla="*/ 2147483646 h 387"/>
                  <a:gd name="T28" fmla="*/ 2147483646 w 1211"/>
                  <a:gd name="T29" fmla="*/ 2147483646 h 387"/>
                  <a:gd name="T30" fmla="*/ 2147483646 w 1211"/>
                  <a:gd name="T31" fmla="*/ 2147483646 h 387"/>
                  <a:gd name="T32" fmla="*/ 2147483646 w 1211"/>
                  <a:gd name="T33" fmla="*/ 2147483646 h 387"/>
                  <a:gd name="T34" fmla="*/ 2147483646 w 1211"/>
                  <a:gd name="T35" fmla="*/ 2147483646 h 387"/>
                  <a:gd name="T36" fmla="*/ 2147483646 w 1211"/>
                  <a:gd name="T37" fmla="*/ 2147483646 h 387"/>
                  <a:gd name="T38" fmla="*/ 2147483646 w 1211"/>
                  <a:gd name="T39" fmla="*/ 2147483646 h 387"/>
                  <a:gd name="T40" fmla="*/ 2147483646 w 1211"/>
                  <a:gd name="T41" fmla="*/ 2147483646 h 387"/>
                  <a:gd name="T42" fmla="*/ 2147483646 w 1211"/>
                  <a:gd name="T43" fmla="*/ 2147483646 h 387"/>
                  <a:gd name="T44" fmla="*/ 2147483646 w 1211"/>
                  <a:gd name="T45" fmla="*/ 2147483646 h 387"/>
                  <a:gd name="T46" fmla="*/ 2147483646 w 1211"/>
                  <a:gd name="T47" fmla="*/ 2147483646 h 387"/>
                  <a:gd name="T48" fmla="*/ 2147483646 w 1211"/>
                  <a:gd name="T49" fmla="*/ 2147483646 h 387"/>
                  <a:gd name="T50" fmla="*/ 2147483646 w 1211"/>
                  <a:gd name="T51" fmla="*/ 2147483646 h 387"/>
                  <a:gd name="T52" fmla="*/ 2147483646 w 1211"/>
                  <a:gd name="T53" fmla="*/ 2147483646 h 387"/>
                  <a:gd name="T54" fmla="*/ 2147483646 w 1211"/>
                  <a:gd name="T55" fmla="*/ 2147483646 h 387"/>
                  <a:gd name="T56" fmla="*/ 2147483646 w 1211"/>
                  <a:gd name="T57" fmla="*/ 2147483646 h 387"/>
                  <a:gd name="T58" fmla="*/ 2147483646 w 1211"/>
                  <a:gd name="T59" fmla="*/ 2147483646 h 387"/>
                  <a:gd name="T60" fmla="*/ 2147483646 w 1211"/>
                  <a:gd name="T61" fmla="*/ 2147483646 h 387"/>
                  <a:gd name="T62" fmla="*/ 2147483646 w 1211"/>
                  <a:gd name="T63" fmla="*/ 2147483646 h 387"/>
                  <a:gd name="T64" fmla="*/ 2147483646 w 1211"/>
                  <a:gd name="T65" fmla="*/ 2147483646 h 387"/>
                  <a:gd name="T66" fmla="*/ 2147483646 w 1211"/>
                  <a:gd name="T67" fmla="*/ 2147483646 h 387"/>
                  <a:gd name="T68" fmla="*/ 2147483646 w 1211"/>
                  <a:gd name="T69" fmla="*/ 2147483646 h 387"/>
                  <a:gd name="T70" fmla="*/ 2147483646 w 1211"/>
                  <a:gd name="T71" fmla="*/ 2147483646 h 387"/>
                  <a:gd name="T72" fmla="*/ 2147483646 w 1211"/>
                  <a:gd name="T73" fmla="*/ 2147483646 h 387"/>
                  <a:gd name="T74" fmla="*/ 2147483646 w 1211"/>
                  <a:gd name="T75" fmla="*/ 2147483646 h 387"/>
                  <a:gd name="T76" fmla="*/ 2147483646 w 1211"/>
                  <a:gd name="T77" fmla="*/ 2147483646 h 387"/>
                  <a:gd name="T78" fmla="*/ 2147483646 w 1211"/>
                  <a:gd name="T79" fmla="*/ 2147483646 h 387"/>
                  <a:gd name="T80" fmla="*/ 2147483646 w 1211"/>
                  <a:gd name="T81" fmla="*/ 2147483646 h 387"/>
                  <a:gd name="T82" fmla="*/ 2147483646 w 1211"/>
                  <a:gd name="T83" fmla="*/ 2147483646 h 387"/>
                  <a:gd name="T84" fmla="*/ 2147483646 w 1211"/>
                  <a:gd name="T85" fmla="*/ 2147483646 h 387"/>
                  <a:gd name="T86" fmla="*/ 2147483646 w 1211"/>
                  <a:gd name="T87" fmla="*/ 2147483646 h 387"/>
                  <a:gd name="T88" fmla="*/ 2147483646 w 1211"/>
                  <a:gd name="T89" fmla="*/ 2147483646 h 387"/>
                  <a:gd name="T90" fmla="*/ 2147483646 w 1211"/>
                  <a:gd name="T91" fmla="*/ 2147483646 h 387"/>
                  <a:gd name="T92" fmla="*/ 2147483646 w 1211"/>
                  <a:gd name="T93" fmla="*/ 2147483646 h 387"/>
                  <a:gd name="T94" fmla="*/ 2147483646 w 1211"/>
                  <a:gd name="T95" fmla="*/ 2147483646 h 387"/>
                  <a:gd name="T96" fmla="*/ 2147483646 w 1211"/>
                  <a:gd name="T97" fmla="*/ 2147483646 h 387"/>
                  <a:gd name="T98" fmla="*/ 2147483646 w 1211"/>
                  <a:gd name="T99" fmla="*/ 2147483646 h 387"/>
                  <a:gd name="T100" fmla="*/ 2147483646 w 1211"/>
                  <a:gd name="T101" fmla="*/ 2147483646 h 387"/>
                  <a:gd name="T102" fmla="*/ 2147483646 w 1211"/>
                  <a:gd name="T103" fmla="*/ 2147483646 h 387"/>
                  <a:gd name="T104" fmla="*/ 2147483646 w 1211"/>
                  <a:gd name="T105" fmla="*/ 2147483646 h 387"/>
                  <a:gd name="T106" fmla="*/ 2147483646 w 1211"/>
                  <a:gd name="T107" fmla="*/ 2147483646 h 387"/>
                  <a:gd name="T108" fmla="*/ 2147483646 w 1211"/>
                  <a:gd name="T109" fmla="*/ 2147483646 h 387"/>
                  <a:gd name="T110" fmla="*/ 2147483646 w 1211"/>
                  <a:gd name="T111" fmla="*/ 2147483646 h 387"/>
                  <a:gd name="T112" fmla="*/ 2147483646 w 1211"/>
                  <a:gd name="T113" fmla="*/ 0 h 387"/>
                  <a:gd name="T114" fmla="*/ 2147483646 w 1211"/>
                  <a:gd name="T115" fmla="*/ 2147483646 h 387"/>
                  <a:gd name="T116" fmla="*/ 2147483646 w 1211"/>
                  <a:gd name="T117" fmla="*/ 2147483646 h 387"/>
                  <a:gd name="T118" fmla="*/ 2147483646 w 1211"/>
                  <a:gd name="T119" fmla="*/ 2147483646 h 387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211"/>
                  <a:gd name="T181" fmla="*/ 0 h 387"/>
                  <a:gd name="T182" fmla="*/ 1211 w 1211"/>
                  <a:gd name="T183" fmla="*/ 387 h 387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211" h="387">
                    <a:moveTo>
                      <a:pt x="1044" y="333"/>
                    </a:moveTo>
                    <a:cubicBezTo>
                      <a:pt x="1041" y="333"/>
                      <a:pt x="1041" y="330"/>
                      <a:pt x="1041" y="330"/>
                    </a:cubicBezTo>
                    <a:cubicBezTo>
                      <a:pt x="1041" y="330"/>
                      <a:pt x="1041" y="330"/>
                      <a:pt x="1041" y="330"/>
                    </a:cubicBezTo>
                    <a:cubicBezTo>
                      <a:pt x="1044" y="330"/>
                      <a:pt x="1044" y="330"/>
                      <a:pt x="1044" y="330"/>
                    </a:cubicBezTo>
                    <a:cubicBezTo>
                      <a:pt x="1048" y="330"/>
                      <a:pt x="1048" y="330"/>
                      <a:pt x="1051" y="330"/>
                    </a:cubicBezTo>
                    <a:cubicBezTo>
                      <a:pt x="1051" y="330"/>
                      <a:pt x="1051" y="330"/>
                      <a:pt x="1044" y="327"/>
                    </a:cubicBezTo>
                    <a:cubicBezTo>
                      <a:pt x="1041" y="323"/>
                      <a:pt x="1035" y="317"/>
                      <a:pt x="1032" y="311"/>
                    </a:cubicBezTo>
                    <a:cubicBezTo>
                      <a:pt x="1032" y="307"/>
                      <a:pt x="1029" y="304"/>
                      <a:pt x="1029" y="304"/>
                    </a:cubicBezTo>
                    <a:cubicBezTo>
                      <a:pt x="1026" y="301"/>
                      <a:pt x="1026" y="301"/>
                      <a:pt x="1026" y="301"/>
                    </a:cubicBezTo>
                    <a:cubicBezTo>
                      <a:pt x="1029" y="301"/>
                      <a:pt x="1029" y="301"/>
                      <a:pt x="1029" y="301"/>
                    </a:cubicBezTo>
                    <a:cubicBezTo>
                      <a:pt x="1032" y="301"/>
                      <a:pt x="1035" y="301"/>
                      <a:pt x="1038" y="301"/>
                    </a:cubicBezTo>
                    <a:cubicBezTo>
                      <a:pt x="1035" y="298"/>
                      <a:pt x="1032" y="295"/>
                      <a:pt x="1029" y="291"/>
                    </a:cubicBezTo>
                    <a:cubicBezTo>
                      <a:pt x="1026" y="288"/>
                      <a:pt x="1019" y="285"/>
                      <a:pt x="1016" y="282"/>
                    </a:cubicBezTo>
                    <a:cubicBezTo>
                      <a:pt x="1013" y="279"/>
                      <a:pt x="1013" y="279"/>
                      <a:pt x="1010" y="275"/>
                    </a:cubicBezTo>
                    <a:cubicBezTo>
                      <a:pt x="1004" y="266"/>
                      <a:pt x="997" y="259"/>
                      <a:pt x="988" y="250"/>
                    </a:cubicBezTo>
                    <a:cubicBezTo>
                      <a:pt x="988" y="253"/>
                      <a:pt x="991" y="253"/>
                      <a:pt x="991" y="256"/>
                    </a:cubicBezTo>
                    <a:cubicBezTo>
                      <a:pt x="991" y="256"/>
                      <a:pt x="991" y="256"/>
                      <a:pt x="991" y="256"/>
                    </a:cubicBezTo>
                    <a:cubicBezTo>
                      <a:pt x="991" y="256"/>
                      <a:pt x="991" y="256"/>
                      <a:pt x="991" y="256"/>
                    </a:cubicBezTo>
                    <a:cubicBezTo>
                      <a:pt x="988" y="256"/>
                      <a:pt x="988" y="256"/>
                      <a:pt x="988" y="256"/>
                    </a:cubicBezTo>
                    <a:cubicBezTo>
                      <a:pt x="991" y="263"/>
                      <a:pt x="994" y="266"/>
                      <a:pt x="994" y="269"/>
                    </a:cubicBezTo>
                    <a:cubicBezTo>
                      <a:pt x="994" y="272"/>
                      <a:pt x="994" y="272"/>
                      <a:pt x="994" y="272"/>
                    </a:cubicBezTo>
                    <a:cubicBezTo>
                      <a:pt x="991" y="272"/>
                      <a:pt x="991" y="272"/>
                      <a:pt x="991" y="272"/>
                    </a:cubicBezTo>
                    <a:cubicBezTo>
                      <a:pt x="988" y="269"/>
                      <a:pt x="981" y="266"/>
                      <a:pt x="981" y="259"/>
                    </a:cubicBezTo>
                    <a:cubicBezTo>
                      <a:pt x="975" y="256"/>
                      <a:pt x="972" y="256"/>
                      <a:pt x="966" y="253"/>
                    </a:cubicBezTo>
                    <a:cubicBezTo>
                      <a:pt x="963" y="250"/>
                      <a:pt x="959" y="250"/>
                      <a:pt x="953" y="250"/>
                    </a:cubicBezTo>
                    <a:cubicBezTo>
                      <a:pt x="956" y="250"/>
                      <a:pt x="956" y="250"/>
                      <a:pt x="956" y="250"/>
                    </a:cubicBezTo>
                    <a:cubicBezTo>
                      <a:pt x="956" y="253"/>
                      <a:pt x="956" y="253"/>
                      <a:pt x="956" y="253"/>
                    </a:cubicBezTo>
                    <a:cubicBezTo>
                      <a:pt x="956" y="253"/>
                      <a:pt x="956" y="253"/>
                      <a:pt x="956" y="253"/>
                    </a:cubicBezTo>
                    <a:cubicBezTo>
                      <a:pt x="953" y="253"/>
                      <a:pt x="953" y="256"/>
                      <a:pt x="953" y="256"/>
                    </a:cubicBezTo>
                    <a:cubicBezTo>
                      <a:pt x="950" y="256"/>
                      <a:pt x="950" y="256"/>
                      <a:pt x="950" y="256"/>
                    </a:cubicBezTo>
                    <a:cubicBezTo>
                      <a:pt x="950" y="256"/>
                      <a:pt x="950" y="256"/>
                      <a:pt x="950" y="256"/>
                    </a:cubicBezTo>
                    <a:cubicBezTo>
                      <a:pt x="947" y="253"/>
                      <a:pt x="947" y="250"/>
                      <a:pt x="944" y="250"/>
                    </a:cubicBezTo>
                    <a:cubicBezTo>
                      <a:pt x="944" y="250"/>
                      <a:pt x="944" y="250"/>
                      <a:pt x="944" y="250"/>
                    </a:cubicBezTo>
                    <a:cubicBezTo>
                      <a:pt x="947" y="253"/>
                      <a:pt x="947" y="253"/>
                      <a:pt x="947" y="253"/>
                    </a:cubicBezTo>
                    <a:cubicBezTo>
                      <a:pt x="944" y="253"/>
                      <a:pt x="944" y="253"/>
                      <a:pt x="944" y="253"/>
                    </a:cubicBezTo>
                    <a:cubicBezTo>
                      <a:pt x="941" y="253"/>
                      <a:pt x="941" y="253"/>
                      <a:pt x="941" y="253"/>
                    </a:cubicBezTo>
                    <a:cubicBezTo>
                      <a:pt x="941" y="253"/>
                      <a:pt x="941" y="253"/>
                      <a:pt x="941" y="253"/>
                    </a:cubicBezTo>
                    <a:cubicBezTo>
                      <a:pt x="937" y="253"/>
                      <a:pt x="937" y="253"/>
                      <a:pt x="937" y="253"/>
                    </a:cubicBezTo>
                    <a:cubicBezTo>
                      <a:pt x="934" y="246"/>
                      <a:pt x="931" y="243"/>
                      <a:pt x="922" y="243"/>
                    </a:cubicBezTo>
                    <a:cubicBezTo>
                      <a:pt x="922" y="243"/>
                      <a:pt x="922" y="243"/>
                      <a:pt x="922" y="243"/>
                    </a:cubicBezTo>
                    <a:cubicBezTo>
                      <a:pt x="922" y="243"/>
                      <a:pt x="922" y="243"/>
                      <a:pt x="922" y="243"/>
                    </a:cubicBezTo>
                    <a:cubicBezTo>
                      <a:pt x="919" y="240"/>
                      <a:pt x="919" y="240"/>
                      <a:pt x="919" y="240"/>
                    </a:cubicBezTo>
                    <a:cubicBezTo>
                      <a:pt x="919" y="237"/>
                      <a:pt x="919" y="237"/>
                      <a:pt x="919" y="237"/>
                    </a:cubicBezTo>
                    <a:cubicBezTo>
                      <a:pt x="919" y="237"/>
                      <a:pt x="919" y="237"/>
                      <a:pt x="919" y="237"/>
                    </a:cubicBezTo>
                    <a:cubicBezTo>
                      <a:pt x="931" y="224"/>
                      <a:pt x="931" y="208"/>
                      <a:pt x="937" y="195"/>
                    </a:cubicBezTo>
                    <a:cubicBezTo>
                      <a:pt x="937" y="195"/>
                      <a:pt x="937" y="195"/>
                      <a:pt x="937" y="195"/>
                    </a:cubicBezTo>
                    <a:cubicBezTo>
                      <a:pt x="941" y="195"/>
                      <a:pt x="941" y="195"/>
                      <a:pt x="941" y="195"/>
                    </a:cubicBezTo>
                    <a:cubicBezTo>
                      <a:pt x="950" y="195"/>
                      <a:pt x="956" y="195"/>
                      <a:pt x="966" y="198"/>
                    </a:cubicBezTo>
                    <a:cubicBezTo>
                      <a:pt x="966" y="192"/>
                      <a:pt x="966" y="192"/>
                      <a:pt x="966" y="192"/>
                    </a:cubicBezTo>
                    <a:cubicBezTo>
                      <a:pt x="966" y="192"/>
                      <a:pt x="966" y="192"/>
                      <a:pt x="966" y="192"/>
                    </a:cubicBezTo>
                    <a:cubicBezTo>
                      <a:pt x="972" y="195"/>
                      <a:pt x="978" y="195"/>
                      <a:pt x="985" y="195"/>
                    </a:cubicBezTo>
                    <a:cubicBezTo>
                      <a:pt x="985" y="189"/>
                      <a:pt x="985" y="189"/>
                      <a:pt x="985" y="189"/>
                    </a:cubicBezTo>
                    <a:cubicBezTo>
                      <a:pt x="988" y="189"/>
                      <a:pt x="988" y="189"/>
                      <a:pt x="988" y="189"/>
                    </a:cubicBezTo>
                    <a:cubicBezTo>
                      <a:pt x="991" y="192"/>
                      <a:pt x="994" y="192"/>
                      <a:pt x="1000" y="192"/>
                    </a:cubicBezTo>
                    <a:cubicBezTo>
                      <a:pt x="1004" y="192"/>
                      <a:pt x="1007" y="195"/>
                      <a:pt x="1010" y="195"/>
                    </a:cubicBezTo>
                    <a:cubicBezTo>
                      <a:pt x="1013" y="198"/>
                      <a:pt x="1013" y="198"/>
                      <a:pt x="1013" y="198"/>
                    </a:cubicBezTo>
                    <a:cubicBezTo>
                      <a:pt x="1010" y="198"/>
                      <a:pt x="1010" y="198"/>
                      <a:pt x="1010" y="198"/>
                    </a:cubicBezTo>
                    <a:cubicBezTo>
                      <a:pt x="1010" y="198"/>
                      <a:pt x="1010" y="198"/>
                      <a:pt x="1010" y="198"/>
                    </a:cubicBezTo>
                    <a:cubicBezTo>
                      <a:pt x="1013" y="198"/>
                      <a:pt x="1019" y="198"/>
                      <a:pt x="1022" y="195"/>
                    </a:cubicBezTo>
                    <a:cubicBezTo>
                      <a:pt x="1022" y="195"/>
                      <a:pt x="1022" y="195"/>
                      <a:pt x="1022" y="195"/>
                    </a:cubicBezTo>
                    <a:cubicBezTo>
                      <a:pt x="1029" y="198"/>
                      <a:pt x="1029" y="198"/>
                      <a:pt x="1029" y="198"/>
                    </a:cubicBezTo>
                    <a:cubicBezTo>
                      <a:pt x="1032" y="198"/>
                      <a:pt x="1032" y="198"/>
                      <a:pt x="1032" y="198"/>
                    </a:cubicBezTo>
                    <a:cubicBezTo>
                      <a:pt x="1026" y="192"/>
                      <a:pt x="1016" y="189"/>
                      <a:pt x="1022" y="176"/>
                    </a:cubicBezTo>
                    <a:cubicBezTo>
                      <a:pt x="1022" y="173"/>
                      <a:pt x="1022" y="173"/>
                      <a:pt x="1022" y="173"/>
                    </a:cubicBezTo>
                    <a:cubicBezTo>
                      <a:pt x="1022" y="173"/>
                      <a:pt x="1022" y="173"/>
                      <a:pt x="1022" y="173"/>
                    </a:cubicBezTo>
                    <a:cubicBezTo>
                      <a:pt x="1032" y="170"/>
                      <a:pt x="1038" y="173"/>
                      <a:pt x="1048" y="170"/>
                    </a:cubicBezTo>
                    <a:cubicBezTo>
                      <a:pt x="1048" y="170"/>
                      <a:pt x="1048" y="170"/>
                      <a:pt x="1048" y="170"/>
                    </a:cubicBezTo>
                    <a:cubicBezTo>
                      <a:pt x="1048" y="170"/>
                      <a:pt x="1048" y="170"/>
                      <a:pt x="1048" y="170"/>
                    </a:cubicBezTo>
                    <a:cubicBezTo>
                      <a:pt x="1051" y="179"/>
                      <a:pt x="1054" y="179"/>
                      <a:pt x="1060" y="182"/>
                    </a:cubicBezTo>
                    <a:cubicBezTo>
                      <a:pt x="1060" y="179"/>
                      <a:pt x="1060" y="179"/>
                      <a:pt x="1060" y="176"/>
                    </a:cubicBezTo>
                    <a:cubicBezTo>
                      <a:pt x="1060" y="173"/>
                      <a:pt x="1060" y="173"/>
                      <a:pt x="1060" y="173"/>
                    </a:cubicBezTo>
                    <a:cubicBezTo>
                      <a:pt x="1063" y="173"/>
                      <a:pt x="1063" y="173"/>
                      <a:pt x="1063" y="173"/>
                    </a:cubicBezTo>
                    <a:cubicBezTo>
                      <a:pt x="1060" y="166"/>
                      <a:pt x="1060" y="166"/>
                      <a:pt x="1060" y="166"/>
                    </a:cubicBezTo>
                    <a:cubicBezTo>
                      <a:pt x="1060" y="163"/>
                      <a:pt x="1060" y="163"/>
                      <a:pt x="1060" y="163"/>
                    </a:cubicBezTo>
                    <a:cubicBezTo>
                      <a:pt x="1066" y="160"/>
                      <a:pt x="1066" y="163"/>
                      <a:pt x="1073" y="163"/>
                    </a:cubicBezTo>
                    <a:cubicBezTo>
                      <a:pt x="1073" y="163"/>
                      <a:pt x="1073" y="163"/>
                      <a:pt x="1073" y="163"/>
                    </a:cubicBezTo>
                    <a:cubicBezTo>
                      <a:pt x="1073" y="166"/>
                      <a:pt x="1073" y="166"/>
                      <a:pt x="1073" y="166"/>
                    </a:cubicBezTo>
                    <a:cubicBezTo>
                      <a:pt x="1076" y="173"/>
                      <a:pt x="1079" y="176"/>
                      <a:pt x="1082" y="182"/>
                    </a:cubicBezTo>
                    <a:cubicBezTo>
                      <a:pt x="1082" y="182"/>
                      <a:pt x="1082" y="182"/>
                      <a:pt x="1082" y="182"/>
                    </a:cubicBezTo>
                    <a:cubicBezTo>
                      <a:pt x="1082" y="182"/>
                      <a:pt x="1082" y="182"/>
                      <a:pt x="1082" y="182"/>
                    </a:cubicBezTo>
                    <a:cubicBezTo>
                      <a:pt x="1073" y="189"/>
                      <a:pt x="1076" y="198"/>
                      <a:pt x="1076" y="208"/>
                    </a:cubicBezTo>
                    <a:cubicBezTo>
                      <a:pt x="1076" y="208"/>
                      <a:pt x="1076" y="208"/>
                      <a:pt x="1076" y="208"/>
                    </a:cubicBezTo>
                    <a:cubicBezTo>
                      <a:pt x="1076" y="208"/>
                      <a:pt x="1076" y="208"/>
                      <a:pt x="1076" y="208"/>
                    </a:cubicBezTo>
                    <a:cubicBezTo>
                      <a:pt x="1073" y="211"/>
                      <a:pt x="1070" y="211"/>
                      <a:pt x="1066" y="214"/>
                    </a:cubicBezTo>
                    <a:cubicBezTo>
                      <a:pt x="1070" y="218"/>
                      <a:pt x="1070" y="218"/>
                      <a:pt x="1070" y="218"/>
                    </a:cubicBezTo>
                    <a:cubicBezTo>
                      <a:pt x="1070" y="221"/>
                      <a:pt x="1070" y="221"/>
                      <a:pt x="1070" y="221"/>
                    </a:cubicBezTo>
                    <a:cubicBezTo>
                      <a:pt x="1070" y="221"/>
                      <a:pt x="1070" y="221"/>
                      <a:pt x="1070" y="224"/>
                    </a:cubicBezTo>
                    <a:cubicBezTo>
                      <a:pt x="1085" y="243"/>
                      <a:pt x="1107" y="263"/>
                      <a:pt x="1129" y="282"/>
                    </a:cubicBezTo>
                    <a:cubicBezTo>
                      <a:pt x="1129" y="279"/>
                      <a:pt x="1129" y="279"/>
                      <a:pt x="1133" y="275"/>
                    </a:cubicBezTo>
                    <a:cubicBezTo>
                      <a:pt x="1129" y="275"/>
                      <a:pt x="1129" y="272"/>
                      <a:pt x="1129" y="269"/>
                    </a:cubicBezTo>
                    <a:cubicBezTo>
                      <a:pt x="1126" y="266"/>
                      <a:pt x="1126" y="266"/>
                      <a:pt x="1126" y="263"/>
                    </a:cubicBezTo>
                    <a:cubicBezTo>
                      <a:pt x="1126" y="263"/>
                      <a:pt x="1126" y="263"/>
                      <a:pt x="1126" y="263"/>
                    </a:cubicBezTo>
                    <a:cubicBezTo>
                      <a:pt x="1126" y="263"/>
                      <a:pt x="1126" y="263"/>
                      <a:pt x="1126" y="263"/>
                    </a:cubicBezTo>
                    <a:cubicBezTo>
                      <a:pt x="1126" y="259"/>
                      <a:pt x="1126" y="259"/>
                      <a:pt x="1129" y="259"/>
                    </a:cubicBezTo>
                    <a:cubicBezTo>
                      <a:pt x="1129" y="259"/>
                      <a:pt x="1129" y="259"/>
                      <a:pt x="1129" y="259"/>
                    </a:cubicBezTo>
                    <a:cubicBezTo>
                      <a:pt x="1129" y="259"/>
                      <a:pt x="1129" y="259"/>
                      <a:pt x="1129" y="259"/>
                    </a:cubicBezTo>
                    <a:cubicBezTo>
                      <a:pt x="1129" y="259"/>
                      <a:pt x="1129" y="259"/>
                      <a:pt x="1129" y="259"/>
                    </a:cubicBezTo>
                    <a:cubicBezTo>
                      <a:pt x="1126" y="256"/>
                      <a:pt x="1126" y="253"/>
                      <a:pt x="1123" y="250"/>
                    </a:cubicBezTo>
                    <a:cubicBezTo>
                      <a:pt x="1123" y="250"/>
                      <a:pt x="1123" y="250"/>
                      <a:pt x="1123" y="250"/>
                    </a:cubicBezTo>
                    <a:cubicBezTo>
                      <a:pt x="1126" y="250"/>
                      <a:pt x="1126" y="250"/>
                      <a:pt x="1126" y="250"/>
                    </a:cubicBezTo>
                    <a:cubicBezTo>
                      <a:pt x="1126" y="246"/>
                      <a:pt x="1126" y="246"/>
                      <a:pt x="1129" y="246"/>
                    </a:cubicBezTo>
                    <a:cubicBezTo>
                      <a:pt x="1129" y="246"/>
                      <a:pt x="1129" y="246"/>
                      <a:pt x="1129" y="246"/>
                    </a:cubicBezTo>
                    <a:cubicBezTo>
                      <a:pt x="1129" y="246"/>
                      <a:pt x="1129" y="246"/>
                      <a:pt x="1129" y="246"/>
                    </a:cubicBezTo>
                    <a:cubicBezTo>
                      <a:pt x="1133" y="246"/>
                      <a:pt x="1133" y="246"/>
                      <a:pt x="1133" y="246"/>
                    </a:cubicBezTo>
                    <a:cubicBezTo>
                      <a:pt x="1129" y="240"/>
                      <a:pt x="1123" y="237"/>
                      <a:pt x="1120" y="234"/>
                    </a:cubicBezTo>
                    <a:cubicBezTo>
                      <a:pt x="1120" y="234"/>
                      <a:pt x="1120" y="234"/>
                      <a:pt x="1120" y="234"/>
                    </a:cubicBezTo>
                    <a:cubicBezTo>
                      <a:pt x="1120" y="234"/>
                      <a:pt x="1120" y="234"/>
                      <a:pt x="1120" y="234"/>
                    </a:cubicBezTo>
                    <a:cubicBezTo>
                      <a:pt x="1120" y="230"/>
                      <a:pt x="1120" y="230"/>
                      <a:pt x="1120" y="227"/>
                    </a:cubicBezTo>
                    <a:cubicBezTo>
                      <a:pt x="1120" y="227"/>
                      <a:pt x="1120" y="227"/>
                      <a:pt x="1120" y="227"/>
                    </a:cubicBezTo>
                    <a:cubicBezTo>
                      <a:pt x="1123" y="227"/>
                      <a:pt x="1123" y="227"/>
                      <a:pt x="1123" y="227"/>
                    </a:cubicBezTo>
                    <a:cubicBezTo>
                      <a:pt x="1126" y="227"/>
                      <a:pt x="1126" y="227"/>
                      <a:pt x="1126" y="227"/>
                    </a:cubicBezTo>
                    <a:cubicBezTo>
                      <a:pt x="1123" y="224"/>
                      <a:pt x="1117" y="224"/>
                      <a:pt x="1114" y="221"/>
                    </a:cubicBezTo>
                    <a:cubicBezTo>
                      <a:pt x="1110" y="218"/>
                      <a:pt x="1110" y="218"/>
                      <a:pt x="1110" y="218"/>
                    </a:cubicBezTo>
                    <a:cubicBezTo>
                      <a:pt x="1110" y="218"/>
                      <a:pt x="1110" y="218"/>
                      <a:pt x="1110" y="218"/>
                    </a:cubicBezTo>
                    <a:cubicBezTo>
                      <a:pt x="1114" y="218"/>
                      <a:pt x="1114" y="214"/>
                      <a:pt x="1114" y="214"/>
                    </a:cubicBezTo>
                    <a:cubicBezTo>
                      <a:pt x="1107" y="211"/>
                      <a:pt x="1107" y="211"/>
                      <a:pt x="1107" y="211"/>
                    </a:cubicBezTo>
                    <a:cubicBezTo>
                      <a:pt x="1107" y="214"/>
                      <a:pt x="1107" y="214"/>
                      <a:pt x="1107" y="214"/>
                    </a:cubicBezTo>
                    <a:cubicBezTo>
                      <a:pt x="1095" y="208"/>
                      <a:pt x="1095" y="208"/>
                      <a:pt x="1095" y="208"/>
                    </a:cubicBezTo>
                    <a:cubicBezTo>
                      <a:pt x="1098" y="195"/>
                      <a:pt x="1098" y="195"/>
                      <a:pt x="1098" y="195"/>
                    </a:cubicBezTo>
                    <a:cubicBezTo>
                      <a:pt x="1092" y="189"/>
                      <a:pt x="1092" y="189"/>
                      <a:pt x="1092" y="189"/>
                    </a:cubicBezTo>
                    <a:cubicBezTo>
                      <a:pt x="1095" y="189"/>
                      <a:pt x="1095" y="189"/>
                      <a:pt x="1095" y="189"/>
                    </a:cubicBezTo>
                    <a:cubicBezTo>
                      <a:pt x="1101" y="189"/>
                      <a:pt x="1098" y="189"/>
                      <a:pt x="1104" y="192"/>
                    </a:cubicBezTo>
                    <a:cubicBezTo>
                      <a:pt x="1104" y="189"/>
                      <a:pt x="1104" y="186"/>
                      <a:pt x="1104" y="186"/>
                    </a:cubicBezTo>
                    <a:cubicBezTo>
                      <a:pt x="1107" y="182"/>
                      <a:pt x="1107" y="182"/>
                      <a:pt x="1107" y="182"/>
                    </a:cubicBezTo>
                    <a:cubicBezTo>
                      <a:pt x="1107" y="186"/>
                      <a:pt x="1107" y="186"/>
                      <a:pt x="1107" y="186"/>
                    </a:cubicBezTo>
                    <a:cubicBezTo>
                      <a:pt x="1110" y="186"/>
                      <a:pt x="1110" y="189"/>
                      <a:pt x="1110" y="189"/>
                    </a:cubicBezTo>
                    <a:cubicBezTo>
                      <a:pt x="1110" y="189"/>
                      <a:pt x="1110" y="189"/>
                      <a:pt x="1110" y="189"/>
                    </a:cubicBezTo>
                    <a:cubicBezTo>
                      <a:pt x="1114" y="189"/>
                      <a:pt x="1114" y="189"/>
                      <a:pt x="1114" y="189"/>
                    </a:cubicBezTo>
                    <a:cubicBezTo>
                      <a:pt x="1120" y="179"/>
                      <a:pt x="1133" y="186"/>
                      <a:pt x="1142" y="189"/>
                    </a:cubicBezTo>
                    <a:cubicBezTo>
                      <a:pt x="1139" y="189"/>
                      <a:pt x="1139" y="186"/>
                      <a:pt x="1139" y="186"/>
                    </a:cubicBezTo>
                    <a:cubicBezTo>
                      <a:pt x="1139" y="186"/>
                      <a:pt x="1139" y="186"/>
                      <a:pt x="1139" y="186"/>
                    </a:cubicBezTo>
                    <a:cubicBezTo>
                      <a:pt x="1145" y="182"/>
                      <a:pt x="1145" y="182"/>
                      <a:pt x="1145" y="182"/>
                    </a:cubicBezTo>
                    <a:cubicBezTo>
                      <a:pt x="1145" y="179"/>
                      <a:pt x="1145" y="176"/>
                      <a:pt x="1145" y="176"/>
                    </a:cubicBezTo>
                    <a:cubicBezTo>
                      <a:pt x="1145" y="173"/>
                      <a:pt x="1145" y="173"/>
                      <a:pt x="1145" y="173"/>
                    </a:cubicBezTo>
                    <a:cubicBezTo>
                      <a:pt x="1148" y="173"/>
                      <a:pt x="1148" y="173"/>
                      <a:pt x="1148" y="173"/>
                    </a:cubicBezTo>
                    <a:cubicBezTo>
                      <a:pt x="1151" y="173"/>
                      <a:pt x="1155" y="170"/>
                      <a:pt x="1158" y="170"/>
                    </a:cubicBezTo>
                    <a:cubicBezTo>
                      <a:pt x="1158" y="166"/>
                      <a:pt x="1158" y="166"/>
                      <a:pt x="1161" y="166"/>
                    </a:cubicBezTo>
                    <a:cubicBezTo>
                      <a:pt x="1161" y="163"/>
                      <a:pt x="1173" y="166"/>
                      <a:pt x="1180" y="166"/>
                    </a:cubicBezTo>
                    <a:cubicBezTo>
                      <a:pt x="1180" y="166"/>
                      <a:pt x="1180" y="166"/>
                      <a:pt x="1180" y="166"/>
                    </a:cubicBezTo>
                    <a:cubicBezTo>
                      <a:pt x="1170" y="160"/>
                      <a:pt x="1161" y="157"/>
                      <a:pt x="1151" y="150"/>
                    </a:cubicBezTo>
                    <a:cubicBezTo>
                      <a:pt x="1148" y="154"/>
                      <a:pt x="1148" y="154"/>
                      <a:pt x="1148" y="154"/>
                    </a:cubicBezTo>
                    <a:cubicBezTo>
                      <a:pt x="1148" y="154"/>
                      <a:pt x="1148" y="154"/>
                      <a:pt x="1148" y="154"/>
                    </a:cubicBezTo>
                    <a:cubicBezTo>
                      <a:pt x="1139" y="147"/>
                      <a:pt x="1139" y="147"/>
                      <a:pt x="1129" y="144"/>
                    </a:cubicBezTo>
                    <a:cubicBezTo>
                      <a:pt x="1126" y="144"/>
                      <a:pt x="1126" y="144"/>
                      <a:pt x="1126" y="144"/>
                    </a:cubicBezTo>
                    <a:cubicBezTo>
                      <a:pt x="1133" y="141"/>
                      <a:pt x="1133" y="141"/>
                      <a:pt x="1133" y="141"/>
                    </a:cubicBezTo>
                    <a:cubicBezTo>
                      <a:pt x="1133" y="141"/>
                      <a:pt x="1133" y="141"/>
                      <a:pt x="1133" y="141"/>
                    </a:cubicBezTo>
                    <a:cubicBezTo>
                      <a:pt x="1139" y="144"/>
                      <a:pt x="1145" y="144"/>
                      <a:pt x="1151" y="138"/>
                    </a:cubicBezTo>
                    <a:cubicBezTo>
                      <a:pt x="1148" y="138"/>
                      <a:pt x="1142" y="134"/>
                      <a:pt x="1139" y="131"/>
                    </a:cubicBezTo>
                    <a:cubicBezTo>
                      <a:pt x="1139" y="128"/>
                      <a:pt x="1139" y="128"/>
                      <a:pt x="1139" y="128"/>
                    </a:cubicBezTo>
                    <a:cubicBezTo>
                      <a:pt x="1142" y="128"/>
                      <a:pt x="1142" y="128"/>
                      <a:pt x="1142" y="128"/>
                    </a:cubicBezTo>
                    <a:cubicBezTo>
                      <a:pt x="1148" y="128"/>
                      <a:pt x="1173" y="138"/>
                      <a:pt x="1180" y="138"/>
                    </a:cubicBezTo>
                    <a:cubicBezTo>
                      <a:pt x="1186" y="141"/>
                      <a:pt x="1195" y="144"/>
                      <a:pt x="1205" y="147"/>
                    </a:cubicBezTo>
                    <a:cubicBezTo>
                      <a:pt x="1208" y="144"/>
                      <a:pt x="1208" y="144"/>
                      <a:pt x="1208" y="144"/>
                    </a:cubicBezTo>
                    <a:cubicBezTo>
                      <a:pt x="1205" y="141"/>
                      <a:pt x="1205" y="141"/>
                      <a:pt x="1202" y="138"/>
                    </a:cubicBezTo>
                    <a:cubicBezTo>
                      <a:pt x="1202" y="134"/>
                      <a:pt x="1202" y="134"/>
                      <a:pt x="1202" y="134"/>
                    </a:cubicBezTo>
                    <a:cubicBezTo>
                      <a:pt x="1211" y="134"/>
                      <a:pt x="1211" y="134"/>
                      <a:pt x="1211" y="134"/>
                    </a:cubicBezTo>
                    <a:cubicBezTo>
                      <a:pt x="1211" y="134"/>
                      <a:pt x="1211" y="134"/>
                      <a:pt x="1211" y="134"/>
                    </a:cubicBezTo>
                    <a:cubicBezTo>
                      <a:pt x="1205" y="128"/>
                      <a:pt x="1186" y="125"/>
                      <a:pt x="1173" y="125"/>
                    </a:cubicBezTo>
                    <a:cubicBezTo>
                      <a:pt x="1180" y="128"/>
                      <a:pt x="1180" y="128"/>
                      <a:pt x="1180" y="128"/>
                    </a:cubicBezTo>
                    <a:cubicBezTo>
                      <a:pt x="1173" y="128"/>
                      <a:pt x="1173" y="128"/>
                      <a:pt x="1173" y="128"/>
                    </a:cubicBezTo>
                    <a:cubicBezTo>
                      <a:pt x="1167" y="128"/>
                      <a:pt x="1170" y="128"/>
                      <a:pt x="1167" y="125"/>
                    </a:cubicBezTo>
                    <a:cubicBezTo>
                      <a:pt x="1136" y="109"/>
                      <a:pt x="1060" y="96"/>
                      <a:pt x="1026" y="93"/>
                    </a:cubicBezTo>
                    <a:cubicBezTo>
                      <a:pt x="1029" y="99"/>
                      <a:pt x="1029" y="99"/>
                      <a:pt x="1038" y="102"/>
                    </a:cubicBezTo>
                    <a:cubicBezTo>
                      <a:pt x="1044" y="106"/>
                      <a:pt x="1044" y="106"/>
                      <a:pt x="1044" y="106"/>
                    </a:cubicBezTo>
                    <a:cubicBezTo>
                      <a:pt x="1038" y="106"/>
                      <a:pt x="1038" y="106"/>
                      <a:pt x="1038" y="106"/>
                    </a:cubicBezTo>
                    <a:cubicBezTo>
                      <a:pt x="1029" y="106"/>
                      <a:pt x="1019" y="102"/>
                      <a:pt x="1010" y="99"/>
                    </a:cubicBezTo>
                    <a:cubicBezTo>
                      <a:pt x="1007" y="96"/>
                      <a:pt x="1007" y="96"/>
                      <a:pt x="1007" y="96"/>
                    </a:cubicBezTo>
                    <a:cubicBezTo>
                      <a:pt x="1004" y="99"/>
                      <a:pt x="1004" y="99"/>
                      <a:pt x="1004" y="99"/>
                    </a:cubicBezTo>
                    <a:cubicBezTo>
                      <a:pt x="1004" y="99"/>
                      <a:pt x="1004" y="99"/>
                      <a:pt x="1004" y="99"/>
                    </a:cubicBezTo>
                    <a:cubicBezTo>
                      <a:pt x="991" y="96"/>
                      <a:pt x="978" y="96"/>
                      <a:pt x="966" y="99"/>
                    </a:cubicBezTo>
                    <a:cubicBezTo>
                      <a:pt x="959" y="99"/>
                      <a:pt x="953" y="96"/>
                      <a:pt x="950" y="96"/>
                    </a:cubicBezTo>
                    <a:cubicBezTo>
                      <a:pt x="944" y="93"/>
                      <a:pt x="937" y="89"/>
                      <a:pt x="931" y="86"/>
                    </a:cubicBezTo>
                    <a:cubicBezTo>
                      <a:pt x="922" y="83"/>
                      <a:pt x="912" y="83"/>
                      <a:pt x="903" y="86"/>
                    </a:cubicBezTo>
                    <a:cubicBezTo>
                      <a:pt x="887" y="89"/>
                      <a:pt x="868" y="80"/>
                      <a:pt x="852" y="80"/>
                    </a:cubicBezTo>
                    <a:cubicBezTo>
                      <a:pt x="846" y="80"/>
                      <a:pt x="846" y="80"/>
                      <a:pt x="846" y="80"/>
                    </a:cubicBezTo>
                    <a:cubicBezTo>
                      <a:pt x="852" y="77"/>
                      <a:pt x="852" y="77"/>
                      <a:pt x="852" y="77"/>
                    </a:cubicBezTo>
                    <a:cubicBezTo>
                      <a:pt x="852" y="77"/>
                      <a:pt x="852" y="77"/>
                      <a:pt x="852" y="77"/>
                    </a:cubicBezTo>
                    <a:cubicBezTo>
                      <a:pt x="846" y="73"/>
                      <a:pt x="843" y="73"/>
                      <a:pt x="837" y="73"/>
                    </a:cubicBezTo>
                    <a:cubicBezTo>
                      <a:pt x="837" y="77"/>
                      <a:pt x="837" y="77"/>
                      <a:pt x="837" y="77"/>
                    </a:cubicBezTo>
                    <a:cubicBezTo>
                      <a:pt x="837" y="80"/>
                      <a:pt x="837" y="80"/>
                      <a:pt x="837" y="80"/>
                    </a:cubicBezTo>
                    <a:cubicBezTo>
                      <a:pt x="834" y="80"/>
                      <a:pt x="834" y="80"/>
                      <a:pt x="834" y="80"/>
                    </a:cubicBezTo>
                    <a:cubicBezTo>
                      <a:pt x="834" y="77"/>
                      <a:pt x="834" y="77"/>
                      <a:pt x="834" y="77"/>
                    </a:cubicBezTo>
                    <a:cubicBezTo>
                      <a:pt x="834" y="77"/>
                      <a:pt x="834" y="77"/>
                      <a:pt x="834" y="77"/>
                    </a:cubicBezTo>
                    <a:cubicBezTo>
                      <a:pt x="834" y="80"/>
                      <a:pt x="834" y="80"/>
                      <a:pt x="834" y="80"/>
                    </a:cubicBezTo>
                    <a:cubicBezTo>
                      <a:pt x="830" y="80"/>
                      <a:pt x="830" y="80"/>
                      <a:pt x="830" y="80"/>
                    </a:cubicBezTo>
                    <a:cubicBezTo>
                      <a:pt x="830" y="80"/>
                      <a:pt x="827" y="80"/>
                      <a:pt x="824" y="80"/>
                    </a:cubicBezTo>
                    <a:cubicBezTo>
                      <a:pt x="821" y="80"/>
                      <a:pt x="821" y="80"/>
                      <a:pt x="821" y="80"/>
                    </a:cubicBezTo>
                    <a:cubicBezTo>
                      <a:pt x="824" y="77"/>
                      <a:pt x="824" y="77"/>
                      <a:pt x="824" y="77"/>
                    </a:cubicBezTo>
                    <a:cubicBezTo>
                      <a:pt x="824" y="77"/>
                      <a:pt x="824" y="77"/>
                      <a:pt x="827" y="77"/>
                    </a:cubicBezTo>
                    <a:cubicBezTo>
                      <a:pt x="824" y="73"/>
                      <a:pt x="821" y="73"/>
                      <a:pt x="818" y="73"/>
                    </a:cubicBezTo>
                    <a:cubicBezTo>
                      <a:pt x="812" y="73"/>
                      <a:pt x="812" y="73"/>
                      <a:pt x="812" y="73"/>
                    </a:cubicBezTo>
                    <a:cubicBezTo>
                      <a:pt x="818" y="73"/>
                      <a:pt x="818" y="73"/>
                      <a:pt x="818" y="73"/>
                    </a:cubicBezTo>
                    <a:cubicBezTo>
                      <a:pt x="818" y="70"/>
                      <a:pt x="818" y="70"/>
                      <a:pt x="818" y="70"/>
                    </a:cubicBezTo>
                    <a:cubicBezTo>
                      <a:pt x="808" y="70"/>
                      <a:pt x="799" y="67"/>
                      <a:pt x="790" y="67"/>
                    </a:cubicBezTo>
                    <a:cubicBezTo>
                      <a:pt x="790" y="67"/>
                      <a:pt x="790" y="67"/>
                      <a:pt x="790" y="70"/>
                    </a:cubicBezTo>
                    <a:cubicBezTo>
                      <a:pt x="790" y="70"/>
                      <a:pt x="790" y="70"/>
                      <a:pt x="790" y="70"/>
                    </a:cubicBezTo>
                    <a:cubicBezTo>
                      <a:pt x="790" y="70"/>
                      <a:pt x="790" y="70"/>
                      <a:pt x="790" y="70"/>
                    </a:cubicBezTo>
                    <a:cubicBezTo>
                      <a:pt x="790" y="70"/>
                      <a:pt x="790" y="70"/>
                      <a:pt x="790" y="73"/>
                    </a:cubicBezTo>
                    <a:cubicBezTo>
                      <a:pt x="790" y="73"/>
                      <a:pt x="790" y="73"/>
                      <a:pt x="790" y="73"/>
                    </a:cubicBezTo>
                    <a:cubicBezTo>
                      <a:pt x="786" y="73"/>
                      <a:pt x="786" y="73"/>
                      <a:pt x="786" y="73"/>
                    </a:cubicBezTo>
                    <a:cubicBezTo>
                      <a:pt x="786" y="73"/>
                      <a:pt x="786" y="73"/>
                      <a:pt x="786" y="73"/>
                    </a:cubicBezTo>
                    <a:cubicBezTo>
                      <a:pt x="790" y="73"/>
                      <a:pt x="793" y="77"/>
                      <a:pt x="796" y="80"/>
                    </a:cubicBezTo>
                    <a:cubicBezTo>
                      <a:pt x="799" y="83"/>
                      <a:pt x="799" y="83"/>
                      <a:pt x="799" y="83"/>
                    </a:cubicBezTo>
                    <a:cubicBezTo>
                      <a:pt x="793" y="83"/>
                      <a:pt x="793" y="83"/>
                      <a:pt x="793" y="83"/>
                    </a:cubicBezTo>
                    <a:cubicBezTo>
                      <a:pt x="786" y="80"/>
                      <a:pt x="783" y="80"/>
                      <a:pt x="777" y="83"/>
                    </a:cubicBezTo>
                    <a:cubicBezTo>
                      <a:pt x="777" y="83"/>
                      <a:pt x="777" y="83"/>
                      <a:pt x="777" y="83"/>
                    </a:cubicBezTo>
                    <a:cubicBezTo>
                      <a:pt x="774" y="83"/>
                      <a:pt x="774" y="83"/>
                      <a:pt x="774" y="83"/>
                    </a:cubicBezTo>
                    <a:cubicBezTo>
                      <a:pt x="771" y="80"/>
                      <a:pt x="771" y="80"/>
                      <a:pt x="771" y="80"/>
                    </a:cubicBezTo>
                    <a:cubicBezTo>
                      <a:pt x="758" y="86"/>
                      <a:pt x="755" y="80"/>
                      <a:pt x="746" y="80"/>
                    </a:cubicBezTo>
                    <a:cubicBezTo>
                      <a:pt x="746" y="80"/>
                      <a:pt x="746" y="83"/>
                      <a:pt x="749" y="83"/>
                    </a:cubicBezTo>
                    <a:cubicBezTo>
                      <a:pt x="749" y="86"/>
                      <a:pt x="749" y="86"/>
                      <a:pt x="749" y="86"/>
                    </a:cubicBezTo>
                    <a:cubicBezTo>
                      <a:pt x="746" y="86"/>
                      <a:pt x="746" y="86"/>
                      <a:pt x="746" y="86"/>
                    </a:cubicBezTo>
                    <a:cubicBezTo>
                      <a:pt x="733" y="86"/>
                      <a:pt x="723" y="80"/>
                      <a:pt x="711" y="77"/>
                    </a:cubicBezTo>
                    <a:cubicBezTo>
                      <a:pt x="705" y="73"/>
                      <a:pt x="705" y="73"/>
                      <a:pt x="705" y="73"/>
                    </a:cubicBezTo>
                    <a:cubicBezTo>
                      <a:pt x="711" y="73"/>
                      <a:pt x="711" y="73"/>
                      <a:pt x="711" y="73"/>
                    </a:cubicBezTo>
                    <a:cubicBezTo>
                      <a:pt x="714" y="73"/>
                      <a:pt x="714" y="73"/>
                      <a:pt x="714" y="73"/>
                    </a:cubicBezTo>
                    <a:cubicBezTo>
                      <a:pt x="711" y="73"/>
                      <a:pt x="711" y="73"/>
                      <a:pt x="708" y="73"/>
                    </a:cubicBezTo>
                    <a:cubicBezTo>
                      <a:pt x="708" y="70"/>
                      <a:pt x="708" y="70"/>
                      <a:pt x="708" y="70"/>
                    </a:cubicBezTo>
                    <a:cubicBezTo>
                      <a:pt x="708" y="70"/>
                      <a:pt x="708" y="70"/>
                      <a:pt x="708" y="70"/>
                    </a:cubicBezTo>
                    <a:cubicBezTo>
                      <a:pt x="708" y="70"/>
                      <a:pt x="708" y="70"/>
                      <a:pt x="708" y="70"/>
                    </a:cubicBezTo>
                    <a:cubicBezTo>
                      <a:pt x="698" y="64"/>
                      <a:pt x="683" y="61"/>
                      <a:pt x="670" y="61"/>
                    </a:cubicBezTo>
                    <a:cubicBezTo>
                      <a:pt x="670" y="61"/>
                      <a:pt x="670" y="61"/>
                      <a:pt x="667" y="61"/>
                    </a:cubicBezTo>
                    <a:cubicBezTo>
                      <a:pt x="667" y="64"/>
                      <a:pt x="667" y="64"/>
                      <a:pt x="667" y="64"/>
                    </a:cubicBezTo>
                    <a:cubicBezTo>
                      <a:pt x="667" y="64"/>
                      <a:pt x="667" y="64"/>
                      <a:pt x="667" y="64"/>
                    </a:cubicBezTo>
                    <a:cubicBezTo>
                      <a:pt x="667" y="64"/>
                      <a:pt x="667" y="64"/>
                      <a:pt x="667" y="64"/>
                    </a:cubicBezTo>
                    <a:cubicBezTo>
                      <a:pt x="667" y="64"/>
                      <a:pt x="667" y="64"/>
                      <a:pt x="670" y="67"/>
                    </a:cubicBezTo>
                    <a:cubicBezTo>
                      <a:pt x="673" y="67"/>
                      <a:pt x="673" y="67"/>
                      <a:pt x="673" y="67"/>
                    </a:cubicBezTo>
                    <a:cubicBezTo>
                      <a:pt x="670" y="67"/>
                      <a:pt x="670" y="67"/>
                      <a:pt x="670" y="67"/>
                    </a:cubicBezTo>
                    <a:cubicBezTo>
                      <a:pt x="657" y="70"/>
                      <a:pt x="645" y="67"/>
                      <a:pt x="632" y="67"/>
                    </a:cubicBezTo>
                    <a:cubicBezTo>
                      <a:pt x="632" y="67"/>
                      <a:pt x="632" y="67"/>
                      <a:pt x="632" y="67"/>
                    </a:cubicBezTo>
                    <a:cubicBezTo>
                      <a:pt x="632" y="64"/>
                      <a:pt x="632" y="64"/>
                      <a:pt x="632" y="64"/>
                    </a:cubicBezTo>
                    <a:cubicBezTo>
                      <a:pt x="632" y="64"/>
                      <a:pt x="632" y="64"/>
                      <a:pt x="632" y="64"/>
                    </a:cubicBezTo>
                    <a:cubicBezTo>
                      <a:pt x="620" y="61"/>
                      <a:pt x="607" y="64"/>
                      <a:pt x="594" y="61"/>
                    </a:cubicBezTo>
                    <a:cubicBezTo>
                      <a:pt x="591" y="61"/>
                      <a:pt x="591" y="61"/>
                      <a:pt x="585" y="64"/>
                    </a:cubicBezTo>
                    <a:cubicBezTo>
                      <a:pt x="585" y="64"/>
                      <a:pt x="585" y="64"/>
                      <a:pt x="585" y="64"/>
                    </a:cubicBezTo>
                    <a:cubicBezTo>
                      <a:pt x="585" y="64"/>
                      <a:pt x="585" y="64"/>
                      <a:pt x="585" y="64"/>
                    </a:cubicBezTo>
                    <a:cubicBezTo>
                      <a:pt x="585" y="61"/>
                      <a:pt x="585" y="61"/>
                      <a:pt x="582" y="61"/>
                    </a:cubicBezTo>
                    <a:cubicBezTo>
                      <a:pt x="582" y="61"/>
                      <a:pt x="582" y="61"/>
                      <a:pt x="582" y="61"/>
                    </a:cubicBezTo>
                    <a:cubicBezTo>
                      <a:pt x="572" y="64"/>
                      <a:pt x="563" y="67"/>
                      <a:pt x="550" y="70"/>
                    </a:cubicBezTo>
                    <a:cubicBezTo>
                      <a:pt x="550" y="70"/>
                      <a:pt x="550" y="70"/>
                      <a:pt x="550" y="70"/>
                    </a:cubicBezTo>
                    <a:cubicBezTo>
                      <a:pt x="550" y="70"/>
                      <a:pt x="550" y="70"/>
                      <a:pt x="550" y="70"/>
                    </a:cubicBezTo>
                    <a:cubicBezTo>
                      <a:pt x="550" y="61"/>
                      <a:pt x="572" y="51"/>
                      <a:pt x="582" y="48"/>
                    </a:cubicBezTo>
                    <a:cubicBezTo>
                      <a:pt x="579" y="45"/>
                      <a:pt x="576" y="45"/>
                      <a:pt x="576" y="41"/>
                    </a:cubicBezTo>
                    <a:cubicBezTo>
                      <a:pt x="572" y="41"/>
                      <a:pt x="569" y="38"/>
                      <a:pt x="563" y="38"/>
                    </a:cubicBezTo>
                    <a:cubicBezTo>
                      <a:pt x="557" y="38"/>
                      <a:pt x="550" y="38"/>
                      <a:pt x="541" y="38"/>
                    </a:cubicBezTo>
                    <a:cubicBezTo>
                      <a:pt x="538" y="38"/>
                      <a:pt x="528" y="38"/>
                      <a:pt x="525" y="38"/>
                    </a:cubicBezTo>
                    <a:cubicBezTo>
                      <a:pt x="522" y="38"/>
                      <a:pt x="522" y="38"/>
                      <a:pt x="522" y="38"/>
                    </a:cubicBezTo>
                    <a:cubicBezTo>
                      <a:pt x="525" y="35"/>
                      <a:pt x="525" y="35"/>
                      <a:pt x="525" y="35"/>
                    </a:cubicBezTo>
                    <a:cubicBezTo>
                      <a:pt x="519" y="35"/>
                      <a:pt x="513" y="32"/>
                      <a:pt x="506" y="32"/>
                    </a:cubicBezTo>
                    <a:cubicBezTo>
                      <a:pt x="497" y="32"/>
                      <a:pt x="497" y="32"/>
                      <a:pt x="497" y="32"/>
                    </a:cubicBezTo>
                    <a:cubicBezTo>
                      <a:pt x="506" y="29"/>
                      <a:pt x="506" y="29"/>
                      <a:pt x="506" y="29"/>
                    </a:cubicBezTo>
                    <a:cubicBezTo>
                      <a:pt x="500" y="29"/>
                      <a:pt x="494" y="29"/>
                      <a:pt x="491" y="32"/>
                    </a:cubicBezTo>
                    <a:cubicBezTo>
                      <a:pt x="494" y="35"/>
                      <a:pt x="494" y="35"/>
                      <a:pt x="494" y="35"/>
                    </a:cubicBezTo>
                    <a:cubicBezTo>
                      <a:pt x="491" y="38"/>
                      <a:pt x="491" y="38"/>
                      <a:pt x="491" y="38"/>
                    </a:cubicBezTo>
                    <a:cubicBezTo>
                      <a:pt x="484" y="38"/>
                      <a:pt x="475" y="41"/>
                      <a:pt x="465" y="41"/>
                    </a:cubicBezTo>
                    <a:cubicBezTo>
                      <a:pt x="465" y="41"/>
                      <a:pt x="465" y="41"/>
                      <a:pt x="465" y="41"/>
                    </a:cubicBezTo>
                    <a:cubicBezTo>
                      <a:pt x="465" y="41"/>
                      <a:pt x="465" y="41"/>
                      <a:pt x="465" y="41"/>
                    </a:cubicBezTo>
                    <a:cubicBezTo>
                      <a:pt x="459" y="38"/>
                      <a:pt x="428" y="48"/>
                      <a:pt x="418" y="51"/>
                    </a:cubicBezTo>
                    <a:cubicBezTo>
                      <a:pt x="418" y="51"/>
                      <a:pt x="418" y="51"/>
                      <a:pt x="418" y="51"/>
                    </a:cubicBezTo>
                    <a:cubicBezTo>
                      <a:pt x="418" y="51"/>
                      <a:pt x="418" y="51"/>
                      <a:pt x="418" y="51"/>
                    </a:cubicBezTo>
                    <a:cubicBezTo>
                      <a:pt x="415" y="54"/>
                      <a:pt x="415" y="54"/>
                      <a:pt x="415" y="54"/>
                    </a:cubicBezTo>
                    <a:cubicBezTo>
                      <a:pt x="418" y="54"/>
                      <a:pt x="418" y="54"/>
                      <a:pt x="421" y="54"/>
                    </a:cubicBezTo>
                    <a:cubicBezTo>
                      <a:pt x="421" y="54"/>
                      <a:pt x="421" y="54"/>
                      <a:pt x="421" y="54"/>
                    </a:cubicBezTo>
                    <a:cubicBezTo>
                      <a:pt x="425" y="61"/>
                      <a:pt x="425" y="61"/>
                      <a:pt x="425" y="61"/>
                    </a:cubicBezTo>
                    <a:cubicBezTo>
                      <a:pt x="421" y="61"/>
                      <a:pt x="421" y="61"/>
                      <a:pt x="421" y="61"/>
                    </a:cubicBezTo>
                    <a:cubicBezTo>
                      <a:pt x="418" y="61"/>
                      <a:pt x="415" y="61"/>
                      <a:pt x="412" y="61"/>
                    </a:cubicBezTo>
                    <a:cubicBezTo>
                      <a:pt x="403" y="64"/>
                      <a:pt x="396" y="61"/>
                      <a:pt x="387" y="61"/>
                    </a:cubicBezTo>
                    <a:cubicBezTo>
                      <a:pt x="387" y="64"/>
                      <a:pt x="387" y="64"/>
                      <a:pt x="387" y="64"/>
                    </a:cubicBezTo>
                    <a:cubicBezTo>
                      <a:pt x="390" y="67"/>
                      <a:pt x="393" y="67"/>
                      <a:pt x="399" y="70"/>
                    </a:cubicBezTo>
                    <a:cubicBezTo>
                      <a:pt x="403" y="73"/>
                      <a:pt x="406" y="73"/>
                      <a:pt x="409" y="77"/>
                    </a:cubicBezTo>
                    <a:cubicBezTo>
                      <a:pt x="412" y="80"/>
                      <a:pt x="412" y="80"/>
                      <a:pt x="412" y="80"/>
                    </a:cubicBezTo>
                    <a:cubicBezTo>
                      <a:pt x="409" y="80"/>
                      <a:pt x="409" y="80"/>
                      <a:pt x="409" y="80"/>
                    </a:cubicBezTo>
                    <a:cubicBezTo>
                      <a:pt x="396" y="80"/>
                      <a:pt x="387" y="73"/>
                      <a:pt x="377" y="73"/>
                    </a:cubicBezTo>
                    <a:cubicBezTo>
                      <a:pt x="377" y="73"/>
                      <a:pt x="377" y="73"/>
                      <a:pt x="377" y="73"/>
                    </a:cubicBezTo>
                    <a:cubicBezTo>
                      <a:pt x="377" y="80"/>
                      <a:pt x="377" y="80"/>
                      <a:pt x="377" y="80"/>
                    </a:cubicBezTo>
                    <a:cubicBezTo>
                      <a:pt x="377" y="77"/>
                      <a:pt x="377" y="77"/>
                      <a:pt x="377" y="77"/>
                    </a:cubicBezTo>
                    <a:cubicBezTo>
                      <a:pt x="374" y="77"/>
                      <a:pt x="371" y="77"/>
                      <a:pt x="368" y="77"/>
                    </a:cubicBezTo>
                    <a:cubicBezTo>
                      <a:pt x="374" y="80"/>
                      <a:pt x="384" y="83"/>
                      <a:pt x="387" y="83"/>
                    </a:cubicBezTo>
                    <a:cubicBezTo>
                      <a:pt x="393" y="83"/>
                      <a:pt x="393" y="83"/>
                      <a:pt x="393" y="83"/>
                    </a:cubicBezTo>
                    <a:cubicBezTo>
                      <a:pt x="387" y="86"/>
                      <a:pt x="387" y="86"/>
                      <a:pt x="387" y="86"/>
                    </a:cubicBezTo>
                    <a:cubicBezTo>
                      <a:pt x="381" y="89"/>
                      <a:pt x="371" y="83"/>
                      <a:pt x="362" y="83"/>
                    </a:cubicBezTo>
                    <a:cubicBezTo>
                      <a:pt x="362" y="83"/>
                      <a:pt x="362" y="83"/>
                      <a:pt x="362" y="83"/>
                    </a:cubicBezTo>
                    <a:cubicBezTo>
                      <a:pt x="362" y="83"/>
                      <a:pt x="362" y="83"/>
                      <a:pt x="362" y="83"/>
                    </a:cubicBezTo>
                    <a:cubicBezTo>
                      <a:pt x="362" y="80"/>
                      <a:pt x="362" y="80"/>
                      <a:pt x="358" y="80"/>
                    </a:cubicBezTo>
                    <a:cubicBezTo>
                      <a:pt x="358" y="80"/>
                      <a:pt x="358" y="80"/>
                      <a:pt x="358" y="80"/>
                    </a:cubicBezTo>
                    <a:cubicBezTo>
                      <a:pt x="358" y="73"/>
                      <a:pt x="358" y="73"/>
                      <a:pt x="358" y="73"/>
                    </a:cubicBezTo>
                    <a:cubicBezTo>
                      <a:pt x="355" y="73"/>
                      <a:pt x="355" y="70"/>
                      <a:pt x="355" y="70"/>
                    </a:cubicBezTo>
                    <a:cubicBezTo>
                      <a:pt x="355" y="73"/>
                      <a:pt x="355" y="73"/>
                      <a:pt x="355" y="73"/>
                    </a:cubicBezTo>
                    <a:cubicBezTo>
                      <a:pt x="349" y="80"/>
                      <a:pt x="349" y="80"/>
                      <a:pt x="349" y="80"/>
                    </a:cubicBezTo>
                    <a:cubicBezTo>
                      <a:pt x="358" y="86"/>
                      <a:pt x="358" y="86"/>
                      <a:pt x="358" y="86"/>
                    </a:cubicBezTo>
                    <a:cubicBezTo>
                      <a:pt x="358" y="86"/>
                      <a:pt x="358" y="86"/>
                      <a:pt x="358" y="86"/>
                    </a:cubicBezTo>
                    <a:cubicBezTo>
                      <a:pt x="358" y="93"/>
                      <a:pt x="362" y="96"/>
                      <a:pt x="365" y="99"/>
                    </a:cubicBezTo>
                    <a:cubicBezTo>
                      <a:pt x="371" y="99"/>
                      <a:pt x="377" y="99"/>
                      <a:pt x="384" y="99"/>
                    </a:cubicBezTo>
                    <a:cubicBezTo>
                      <a:pt x="387" y="99"/>
                      <a:pt x="387" y="99"/>
                      <a:pt x="387" y="99"/>
                    </a:cubicBezTo>
                    <a:cubicBezTo>
                      <a:pt x="399" y="109"/>
                      <a:pt x="399" y="109"/>
                      <a:pt x="399" y="109"/>
                    </a:cubicBezTo>
                    <a:cubicBezTo>
                      <a:pt x="396" y="112"/>
                      <a:pt x="396" y="112"/>
                      <a:pt x="396" y="112"/>
                    </a:cubicBezTo>
                    <a:cubicBezTo>
                      <a:pt x="409" y="118"/>
                      <a:pt x="409" y="118"/>
                      <a:pt x="409" y="118"/>
                    </a:cubicBezTo>
                    <a:cubicBezTo>
                      <a:pt x="390" y="115"/>
                      <a:pt x="390" y="115"/>
                      <a:pt x="390" y="115"/>
                    </a:cubicBezTo>
                    <a:cubicBezTo>
                      <a:pt x="390" y="109"/>
                      <a:pt x="390" y="109"/>
                      <a:pt x="390" y="109"/>
                    </a:cubicBezTo>
                    <a:cubicBezTo>
                      <a:pt x="384" y="106"/>
                      <a:pt x="381" y="102"/>
                      <a:pt x="371" y="106"/>
                    </a:cubicBezTo>
                    <a:cubicBezTo>
                      <a:pt x="371" y="106"/>
                      <a:pt x="371" y="106"/>
                      <a:pt x="371" y="106"/>
                    </a:cubicBezTo>
                    <a:cubicBezTo>
                      <a:pt x="374" y="109"/>
                      <a:pt x="374" y="109"/>
                      <a:pt x="377" y="112"/>
                    </a:cubicBezTo>
                    <a:cubicBezTo>
                      <a:pt x="377" y="115"/>
                      <a:pt x="377" y="115"/>
                      <a:pt x="377" y="115"/>
                    </a:cubicBezTo>
                    <a:cubicBezTo>
                      <a:pt x="377" y="115"/>
                      <a:pt x="377" y="115"/>
                      <a:pt x="377" y="115"/>
                    </a:cubicBezTo>
                    <a:cubicBezTo>
                      <a:pt x="374" y="118"/>
                      <a:pt x="374" y="118"/>
                      <a:pt x="374" y="122"/>
                    </a:cubicBezTo>
                    <a:cubicBezTo>
                      <a:pt x="374" y="122"/>
                      <a:pt x="374" y="122"/>
                      <a:pt x="374" y="122"/>
                    </a:cubicBezTo>
                    <a:cubicBezTo>
                      <a:pt x="374" y="122"/>
                      <a:pt x="374" y="122"/>
                      <a:pt x="374" y="122"/>
                    </a:cubicBezTo>
                    <a:cubicBezTo>
                      <a:pt x="368" y="125"/>
                      <a:pt x="368" y="125"/>
                      <a:pt x="365" y="128"/>
                    </a:cubicBezTo>
                    <a:cubicBezTo>
                      <a:pt x="365" y="128"/>
                      <a:pt x="365" y="128"/>
                      <a:pt x="365" y="128"/>
                    </a:cubicBezTo>
                    <a:cubicBezTo>
                      <a:pt x="365" y="128"/>
                      <a:pt x="365" y="128"/>
                      <a:pt x="365" y="128"/>
                    </a:cubicBezTo>
                    <a:cubicBezTo>
                      <a:pt x="358" y="128"/>
                      <a:pt x="346" y="128"/>
                      <a:pt x="340" y="125"/>
                    </a:cubicBezTo>
                    <a:cubicBezTo>
                      <a:pt x="340" y="122"/>
                      <a:pt x="340" y="122"/>
                      <a:pt x="340" y="122"/>
                    </a:cubicBezTo>
                    <a:cubicBezTo>
                      <a:pt x="343" y="122"/>
                      <a:pt x="343" y="122"/>
                      <a:pt x="343" y="122"/>
                    </a:cubicBezTo>
                    <a:cubicBezTo>
                      <a:pt x="352" y="122"/>
                      <a:pt x="355" y="122"/>
                      <a:pt x="362" y="112"/>
                    </a:cubicBezTo>
                    <a:cubicBezTo>
                      <a:pt x="362" y="109"/>
                      <a:pt x="362" y="109"/>
                      <a:pt x="362" y="109"/>
                    </a:cubicBezTo>
                    <a:cubicBezTo>
                      <a:pt x="362" y="109"/>
                      <a:pt x="362" y="109"/>
                      <a:pt x="362" y="109"/>
                    </a:cubicBezTo>
                    <a:cubicBezTo>
                      <a:pt x="352" y="102"/>
                      <a:pt x="352" y="102"/>
                      <a:pt x="352" y="102"/>
                    </a:cubicBezTo>
                    <a:cubicBezTo>
                      <a:pt x="352" y="102"/>
                      <a:pt x="352" y="102"/>
                      <a:pt x="352" y="102"/>
                    </a:cubicBezTo>
                    <a:cubicBezTo>
                      <a:pt x="352" y="96"/>
                      <a:pt x="346" y="93"/>
                      <a:pt x="346" y="89"/>
                    </a:cubicBezTo>
                    <a:cubicBezTo>
                      <a:pt x="343" y="86"/>
                      <a:pt x="340" y="83"/>
                      <a:pt x="336" y="80"/>
                    </a:cubicBezTo>
                    <a:cubicBezTo>
                      <a:pt x="336" y="80"/>
                      <a:pt x="336" y="80"/>
                      <a:pt x="336" y="80"/>
                    </a:cubicBezTo>
                    <a:cubicBezTo>
                      <a:pt x="336" y="80"/>
                      <a:pt x="336" y="80"/>
                      <a:pt x="336" y="80"/>
                    </a:cubicBezTo>
                    <a:cubicBezTo>
                      <a:pt x="336" y="77"/>
                      <a:pt x="336" y="77"/>
                      <a:pt x="336" y="73"/>
                    </a:cubicBezTo>
                    <a:cubicBezTo>
                      <a:pt x="333" y="70"/>
                      <a:pt x="330" y="70"/>
                      <a:pt x="327" y="70"/>
                    </a:cubicBezTo>
                    <a:cubicBezTo>
                      <a:pt x="327" y="70"/>
                      <a:pt x="327" y="70"/>
                      <a:pt x="327" y="70"/>
                    </a:cubicBezTo>
                    <a:cubicBezTo>
                      <a:pt x="324" y="70"/>
                      <a:pt x="324" y="70"/>
                      <a:pt x="324" y="70"/>
                    </a:cubicBezTo>
                    <a:cubicBezTo>
                      <a:pt x="324" y="64"/>
                      <a:pt x="321" y="64"/>
                      <a:pt x="314" y="64"/>
                    </a:cubicBezTo>
                    <a:cubicBezTo>
                      <a:pt x="318" y="67"/>
                      <a:pt x="318" y="67"/>
                      <a:pt x="318" y="67"/>
                    </a:cubicBezTo>
                    <a:cubicBezTo>
                      <a:pt x="314" y="70"/>
                      <a:pt x="314" y="70"/>
                      <a:pt x="314" y="70"/>
                    </a:cubicBezTo>
                    <a:cubicBezTo>
                      <a:pt x="314" y="80"/>
                      <a:pt x="314" y="80"/>
                      <a:pt x="314" y="80"/>
                    </a:cubicBezTo>
                    <a:cubicBezTo>
                      <a:pt x="308" y="83"/>
                      <a:pt x="308" y="83"/>
                      <a:pt x="308" y="83"/>
                    </a:cubicBezTo>
                    <a:cubicBezTo>
                      <a:pt x="308" y="83"/>
                      <a:pt x="308" y="83"/>
                      <a:pt x="308" y="83"/>
                    </a:cubicBezTo>
                    <a:cubicBezTo>
                      <a:pt x="311" y="86"/>
                      <a:pt x="314" y="89"/>
                      <a:pt x="314" y="96"/>
                    </a:cubicBezTo>
                    <a:cubicBezTo>
                      <a:pt x="321" y="96"/>
                      <a:pt x="327" y="102"/>
                      <a:pt x="333" y="102"/>
                    </a:cubicBezTo>
                    <a:cubicBezTo>
                      <a:pt x="333" y="102"/>
                      <a:pt x="333" y="102"/>
                      <a:pt x="333" y="102"/>
                    </a:cubicBezTo>
                    <a:cubicBezTo>
                      <a:pt x="327" y="109"/>
                      <a:pt x="327" y="109"/>
                      <a:pt x="327" y="109"/>
                    </a:cubicBezTo>
                    <a:cubicBezTo>
                      <a:pt x="327" y="109"/>
                      <a:pt x="327" y="109"/>
                      <a:pt x="327" y="109"/>
                    </a:cubicBezTo>
                    <a:cubicBezTo>
                      <a:pt x="318" y="106"/>
                      <a:pt x="270" y="93"/>
                      <a:pt x="258" y="93"/>
                    </a:cubicBezTo>
                    <a:cubicBezTo>
                      <a:pt x="277" y="102"/>
                      <a:pt x="277" y="102"/>
                      <a:pt x="277" y="102"/>
                    </a:cubicBezTo>
                    <a:cubicBezTo>
                      <a:pt x="274" y="109"/>
                      <a:pt x="274" y="109"/>
                      <a:pt x="274" y="109"/>
                    </a:cubicBezTo>
                    <a:cubicBezTo>
                      <a:pt x="261" y="109"/>
                      <a:pt x="261" y="109"/>
                      <a:pt x="261" y="109"/>
                    </a:cubicBezTo>
                    <a:cubicBezTo>
                      <a:pt x="261" y="106"/>
                      <a:pt x="261" y="106"/>
                      <a:pt x="261" y="106"/>
                    </a:cubicBezTo>
                    <a:cubicBezTo>
                      <a:pt x="236" y="106"/>
                      <a:pt x="236" y="106"/>
                      <a:pt x="236" y="106"/>
                    </a:cubicBezTo>
                    <a:cubicBezTo>
                      <a:pt x="236" y="112"/>
                      <a:pt x="236" y="112"/>
                      <a:pt x="236" y="112"/>
                    </a:cubicBezTo>
                    <a:cubicBezTo>
                      <a:pt x="220" y="109"/>
                      <a:pt x="220" y="109"/>
                      <a:pt x="220" y="109"/>
                    </a:cubicBezTo>
                    <a:cubicBezTo>
                      <a:pt x="226" y="106"/>
                      <a:pt x="226" y="106"/>
                      <a:pt x="226" y="106"/>
                    </a:cubicBezTo>
                    <a:cubicBezTo>
                      <a:pt x="226" y="102"/>
                      <a:pt x="226" y="102"/>
                      <a:pt x="226" y="102"/>
                    </a:cubicBezTo>
                    <a:cubicBezTo>
                      <a:pt x="214" y="106"/>
                      <a:pt x="192" y="109"/>
                      <a:pt x="185" y="122"/>
                    </a:cubicBezTo>
                    <a:cubicBezTo>
                      <a:pt x="185" y="122"/>
                      <a:pt x="185" y="122"/>
                      <a:pt x="185" y="122"/>
                    </a:cubicBezTo>
                    <a:cubicBezTo>
                      <a:pt x="170" y="118"/>
                      <a:pt x="170" y="118"/>
                      <a:pt x="170" y="118"/>
                    </a:cubicBezTo>
                    <a:cubicBezTo>
                      <a:pt x="170" y="118"/>
                      <a:pt x="170" y="118"/>
                      <a:pt x="170" y="118"/>
                    </a:cubicBezTo>
                    <a:cubicBezTo>
                      <a:pt x="167" y="118"/>
                      <a:pt x="167" y="115"/>
                      <a:pt x="167" y="115"/>
                    </a:cubicBezTo>
                    <a:cubicBezTo>
                      <a:pt x="167" y="112"/>
                      <a:pt x="167" y="112"/>
                      <a:pt x="167" y="112"/>
                    </a:cubicBezTo>
                    <a:cubicBezTo>
                      <a:pt x="167" y="112"/>
                      <a:pt x="167" y="112"/>
                      <a:pt x="167" y="112"/>
                    </a:cubicBezTo>
                    <a:cubicBezTo>
                      <a:pt x="170" y="112"/>
                      <a:pt x="173" y="112"/>
                      <a:pt x="173" y="112"/>
                    </a:cubicBezTo>
                    <a:cubicBezTo>
                      <a:pt x="176" y="112"/>
                      <a:pt x="176" y="112"/>
                      <a:pt x="176" y="112"/>
                    </a:cubicBezTo>
                    <a:cubicBezTo>
                      <a:pt x="170" y="109"/>
                      <a:pt x="163" y="106"/>
                      <a:pt x="154" y="106"/>
                    </a:cubicBezTo>
                    <a:cubicBezTo>
                      <a:pt x="160" y="112"/>
                      <a:pt x="163" y="118"/>
                      <a:pt x="167" y="122"/>
                    </a:cubicBezTo>
                    <a:cubicBezTo>
                      <a:pt x="167" y="125"/>
                      <a:pt x="167" y="125"/>
                      <a:pt x="167" y="125"/>
                    </a:cubicBezTo>
                    <a:cubicBezTo>
                      <a:pt x="167" y="125"/>
                      <a:pt x="167" y="125"/>
                      <a:pt x="167" y="125"/>
                    </a:cubicBezTo>
                    <a:cubicBezTo>
                      <a:pt x="167" y="125"/>
                      <a:pt x="167" y="128"/>
                      <a:pt x="163" y="128"/>
                    </a:cubicBezTo>
                    <a:cubicBezTo>
                      <a:pt x="163" y="128"/>
                      <a:pt x="163" y="128"/>
                      <a:pt x="163" y="128"/>
                    </a:cubicBezTo>
                    <a:cubicBezTo>
                      <a:pt x="163" y="128"/>
                      <a:pt x="163" y="128"/>
                      <a:pt x="163" y="128"/>
                    </a:cubicBezTo>
                    <a:cubicBezTo>
                      <a:pt x="151" y="128"/>
                      <a:pt x="148" y="128"/>
                      <a:pt x="138" y="134"/>
                    </a:cubicBezTo>
                    <a:cubicBezTo>
                      <a:pt x="138" y="134"/>
                      <a:pt x="138" y="134"/>
                      <a:pt x="138" y="134"/>
                    </a:cubicBezTo>
                    <a:cubicBezTo>
                      <a:pt x="138" y="138"/>
                      <a:pt x="141" y="138"/>
                      <a:pt x="141" y="141"/>
                    </a:cubicBezTo>
                    <a:cubicBezTo>
                      <a:pt x="145" y="144"/>
                      <a:pt x="145" y="144"/>
                      <a:pt x="145" y="144"/>
                    </a:cubicBezTo>
                    <a:cubicBezTo>
                      <a:pt x="141" y="144"/>
                      <a:pt x="141" y="144"/>
                      <a:pt x="141" y="144"/>
                    </a:cubicBezTo>
                    <a:cubicBezTo>
                      <a:pt x="135" y="144"/>
                      <a:pt x="122" y="138"/>
                      <a:pt x="116" y="141"/>
                    </a:cubicBezTo>
                    <a:cubicBezTo>
                      <a:pt x="116" y="141"/>
                      <a:pt x="116" y="141"/>
                      <a:pt x="116" y="141"/>
                    </a:cubicBezTo>
                    <a:cubicBezTo>
                      <a:pt x="119" y="144"/>
                      <a:pt x="122" y="144"/>
                      <a:pt x="126" y="147"/>
                    </a:cubicBezTo>
                    <a:cubicBezTo>
                      <a:pt x="129" y="147"/>
                      <a:pt x="129" y="147"/>
                      <a:pt x="129" y="147"/>
                    </a:cubicBezTo>
                    <a:cubicBezTo>
                      <a:pt x="126" y="150"/>
                      <a:pt x="126" y="150"/>
                      <a:pt x="126" y="150"/>
                    </a:cubicBezTo>
                    <a:cubicBezTo>
                      <a:pt x="126" y="150"/>
                      <a:pt x="126" y="150"/>
                      <a:pt x="122" y="150"/>
                    </a:cubicBezTo>
                    <a:cubicBezTo>
                      <a:pt x="122" y="150"/>
                      <a:pt x="122" y="150"/>
                      <a:pt x="122" y="150"/>
                    </a:cubicBezTo>
                    <a:cubicBezTo>
                      <a:pt x="122" y="150"/>
                      <a:pt x="122" y="150"/>
                      <a:pt x="122" y="150"/>
                    </a:cubicBezTo>
                    <a:cubicBezTo>
                      <a:pt x="113" y="150"/>
                      <a:pt x="104" y="144"/>
                      <a:pt x="94" y="138"/>
                    </a:cubicBezTo>
                    <a:cubicBezTo>
                      <a:pt x="94" y="138"/>
                      <a:pt x="94" y="138"/>
                      <a:pt x="94" y="138"/>
                    </a:cubicBezTo>
                    <a:cubicBezTo>
                      <a:pt x="94" y="134"/>
                      <a:pt x="94" y="134"/>
                      <a:pt x="94" y="134"/>
                    </a:cubicBezTo>
                    <a:cubicBezTo>
                      <a:pt x="97" y="134"/>
                      <a:pt x="97" y="131"/>
                      <a:pt x="97" y="131"/>
                    </a:cubicBezTo>
                    <a:cubicBezTo>
                      <a:pt x="91" y="128"/>
                      <a:pt x="85" y="125"/>
                      <a:pt x="78" y="122"/>
                    </a:cubicBezTo>
                    <a:cubicBezTo>
                      <a:pt x="78" y="118"/>
                      <a:pt x="78" y="118"/>
                      <a:pt x="78" y="118"/>
                    </a:cubicBezTo>
                    <a:cubicBezTo>
                      <a:pt x="78" y="118"/>
                      <a:pt x="78" y="118"/>
                      <a:pt x="78" y="118"/>
                    </a:cubicBezTo>
                    <a:cubicBezTo>
                      <a:pt x="78" y="118"/>
                      <a:pt x="78" y="118"/>
                      <a:pt x="78" y="115"/>
                    </a:cubicBezTo>
                    <a:cubicBezTo>
                      <a:pt x="78" y="115"/>
                      <a:pt x="78" y="115"/>
                      <a:pt x="78" y="115"/>
                    </a:cubicBezTo>
                    <a:cubicBezTo>
                      <a:pt x="82" y="115"/>
                      <a:pt x="82" y="115"/>
                      <a:pt x="82" y="115"/>
                    </a:cubicBezTo>
                    <a:cubicBezTo>
                      <a:pt x="97" y="125"/>
                      <a:pt x="122" y="134"/>
                      <a:pt x="141" y="118"/>
                    </a:cubicBezTo>
                    <a:cubicBezTo>
                      <a:pt x="138" y="118"/>
                      <a:pt x="138" y="115"/>
                      <a:pt x="135" y="115"/>
                    </a:cubicBezTo>
                    <a:cubicBezTo>
                      <a:pt x="132" y="112"/>
                      <a:pt x="129" y="112"/>
                      <a:pt x="126" y="109"/>
                    </a:cubicBezTo>
                    <a:cubicBezTo>
                      <a:pt x="116" y="109"/>
                      <a:pt x="110" y="106"/>
                      <a:pt x="104" y="102"/>
                    </a:cubicBezTo>
                    <a:cubicBezTo>
                      <a:pt x="94" y="99"/>
                      <a:pt x="82" y="96"/>
                      <a:pt x="72" y="93"/>
                    </a:cubicBezTo>
                    <a:cubicBezTo>
                      <a:pt x="72" y="93"/>
                      <a:pt x="72" y="93"/>
                      <a:pt x="72" y="96"/>
                    </a:cubicBezTo>
                    <a:cubicBezTo>
                      <a:pt x="69" y="96"/>
                      <a:pt x="69" y="96"/>
                      <a:pt x="69" y="96"/>
                    </a:cubicBezTo>
                    <a:cubicBezTo>
                      <a:pt x="69" y="96"/>
                      <a:pt x="69" y="96"/>
                      <a:pt x="69" y="96"/>
                    </a:cubicBezTo>
                    <a:cubicBezTo>
                      <a:pt x="66" y="96"/>
                      <a:pt x="66" y="96"/>
                      <a:pt x="66" y="96"/>
                    </a:cubicBezTo>
                    <a:cubicBezTo>
                      <a:pt x="66" y="96"/>
                      <a:pt x="66" y="96"/>
                      <a:pt x="66" y="96"/>
                    </a:cubicBezTo>
                    <a:cubicBezTo>
                      <a:pt x="63" y="99"/>
                      <a:pt x="63" y="99"/>
                      <a:pt x="63" y="99"/>
                    </a:cubicBezTo>
                    <a:cubicBezTo>
                      <a:pt x="56" y="99"/>
                      <a:pt x="56" y="99"/>
                      <a:pt x="56" y="99"/>
                    </a:cubicBezTo>
                    <a:cubicBezTo>
                      <a:pt x="56" y="102"/>
                      <a:pt x="56" y="102"/>
                      <a:pt x="56" y="102"/>
                    </a:cubicBezTo>
                    <a:cubicBezTo>
                      <a:pt x="53" y="106"/>
                      <a:pt x="53" y="106"/>
                      <a:pt x="53" y="106"/>
                    </a:cubicBezTo>
                    <a:cubicBezTo>
                      <a:pt x="50" y="106"/>
                      <a:pt x="50" y="106"/>
                      <a:pt x="50" y="106"/>
                    </a:cubicBezTo>
                    <a:cubicBezTo>
                      <a:pt x="53" y="106"/>
                      <a:pt x="53" y="106"/>
                      <a:pt x="53" y="106"/>
                    </a:cubicBezTo>
                    <a:cubicBezTo>
                      <a:pt x="56" y="109"/>
                      <a:pt x="56" y="109"/>
                      <a:pt x="56" y="109"/>
                    </a:cubicBezTo>
                    <a:cubicBezTo>
                      <a:pt x="63" y="115"/>
                      <a:pt x="63" y="115"/>
                      <a:pt x="63" y="115"/>
                    </a:cubicBezTo>
                    <a:cubicBezTo>
                      <a:pt x="56" y="122"/>
                      <a:pt x="56" y="122"/>
                      <a:pt x="56" y="122"/>
                    </a:cubicBezTo>
                    <a:cubicBezTo>
                      <a:pt x="66" y="131"/>
                      <a:pt x="66" y="131"/>
                      <a:pt x="66" y="131"/>
                    </a:cubicBezTo>
                    <a:cubicBezTo>
                      <a:pt x="63" y="134"/>
                      <a:pt x="63" y="134"/>
                      <a:pt x="63" y="134"/>
                    </a:cubicBezTo>
                    <a:cubicBezTo>
                      <a:pt x="66" y="138"/>
                      <a:pt x="66" y="138"/>
                      <a:pt x="66" y="138"/>
                    </a:cubicBezTo>
                    <a:cubicBezTo>
                      <a:pt x="69" y="141"/>
                      <a:pt x="69" y="141"/>
                      <a:pt x="69" y="141"/>
                    </a:cubicBezTo>
                    <a:cubicBezTo>
                      <a:pt x="69" y="144"/>
                      <a:pt x="69" y="144"/>
                      <a:pt x="69" y="144"/>
                    </a:cubicBezTo>
                    <a:cubicBezTo>
                      <a:pt x="75" y="147"/>
                      <a:pt x="75" y="147"/>
                      <a:pt x="75" y="147"/>
                    </a:cubicBezTo>
                    <a:cubicBezTo>
                      <a:pt x="72" y="150"/>
                      <a:pt x="72" y="150"/>
                      <a:pt x="72" y="150"/>
                    </a:cubicBezTo>
                    <a:cubicBezTo>
                      <a:pt x="82" y="160"/>
                      <a:pt x="82" y="160"/>
                      <a:pt x="82" y="160"/>
                    </a:cubicBezTo>
                    <a:cubicBezTo>
                      <a:pt x="78" y="166"/>
                      <a:pt x="78" y="166"/>
                      <a:pt x="78" y="166"/>
                    </a:cubicBezTo>
                    <a:cubicBezTo>
                      <a:pt x="66" y="176"/>
                      <a:pt x="66" y="176"/>
                      <a:pt x="66" y="176"/>
                    </a:cubicBezTo>
                    <a:cubicBezTo>
                      <a:pt x="60" y="182"/>
                      <a:pt x="60" y="182"/>
                      <a:pt x="60" y="182"/>
                    </a:cubicBezTo>
                    <a:cubicBezTo>
                      <a:pt x="66" y="182"/>
                      <a:pt x="69" y="182"/>
                      <a:pt x="75" y="186"/>
                    </a:cubicBezTo>
                    <a:cubicBezTo>
                      <a:pt x="75" y="186"/>
                      <a:pt x="75" y="186"/>
                      <a:pt x="75" y="189"/>
                    </a:cubicBezTo>
                    <a:cubicBezTo>
                      <a:pt x="82" y="189"/>
                      <a:pt x="82" y="189"/>
                      <a:pt x="82" y="189"/>
                    </a:cubicBezTo>
                    <a:cubicBezTo>
                      <a:pt x="60" y="192"/>
                      <a:pt x="60" y="192"/>
                      <a:pt x="60" y="192"/>
                    </a:cubicBezTo>
                    <a:cubicBezTo>
                      <a:pt x="60" y="195"/>
                      <a:pt x="60" y="195"/>
                      <a:pt x="60" y="195"/>
                    </a:cubicBezTo>
                    <a:cubicBezTo>
                      <a:pt x="60" y="198"/>
                      <a:pt x="60" y="198"/>
                      <a:pt x="60" y="198"/>
                    </a:cubicBezTo>
                    <a:cubicBezTo>
                      <a:pt x="56" y="202"/>
                      <a:pt x="56" y="202"/>
                      <a:pt x="56" y="202"/>
                    </a:cubicBezTo>
                    <a:cubicBezTo>
                      <a:pt x="56" y="202"/>
                      <a:pt x="56" y="202"/>
                      <a:pt x="56" y="202"/>
                    </a:cubicBezTo>
                    <a:cubicBezTo>
                      <a:pt x="60" y="208"/>
                      <a:pt x="60" y="208"/>
                      <a:pt x="60" y="208"/>
                    </a:cubicBezTo>
                    <a:cubicBezTo>
                      <a:pt x="60" y="208"/>
                      <a:pt x="60" y="208"/>
                      <a:pt x="60" y="208"/>
                    </a:cubicBezTo>
                    <a:cubicBezTo>
                      <a:pt x="60" y="211"/>
                      <a:pt x="60" y="211"/>
                      <a:pt x="60" y="211"/>
                    </a:cubicBezTo>
                    <a:cubicBezTo>
                      <a:pt x="63" y="214"/>
                      <a:pt x="63" y="214"/>
                      <a:pt x="63" y="214"/>
                    </a:cubicBezTo>
                    <a:cubicBezTo>
                      <a:pt x="63" y="218"/>
                      <a:pt x="63" y="218"/>
                      <a:pt x="63" y="218"/>
                    </a:cubicBezTo>
                    <a:cubicBezTo>
                      <a:pt x="63" y="221"/>
                      <a:pt x="63" y="221"/>
                      <a:pt x="63" y="221"/>
                    </a:cubicBezTo>
                    <a:cubicBezTo>
                      <a:pt x="66" y="224"/>
                      <a:pt x="66" y="224"/>
                      <a:pt x="66" y="224"/>
                    </a:cubicBezTo>
                    <a:cubicBezTo>
                      <a:pt x="69" y="227"/>
                      <a:pt x="69" y="227"/>
                      <a:pt x="69" y="227"/>
                    </a:cubicBezTo>
                    <a:cubicBezTo>
                      <a:pt x="69" y="227"/>
                      <a:pt x="69" y="227"/>
                      <a:pt x="69" y="227"/>
                    </a:cubicBezTo>
                    <a:cubicBezTo>
                      <a:pt x="75" y="227"/>
                      <a:pt x="75" y="227"/>
                      <a:pt x="75" y="227"/>
                    </a:cubicBezTo>
                    <a:cubicBezTo>
                      <a:pt x="75" y="230"/>
                      <a:pt x="75" y="230"/>
                      <a:pt x="75" y="230"/>
                    </a:cubicBezTo>
                    <a:cubicBezTo>
                      <a:pt x="82" y="230"/>
                      <a:pt x="82" y="230"/>
                      <a:pt x="82" y="230"/>
                    </a:cubicBezTo>
                    <a:cubicBezTo>
                      <a:pt x="88" y="234"/>
                      <a:pt x="88" y="234"/>
                      <a:pt x="88" y="234"/>
                    </a:cubicBezTo>
                    <a:cubicBezTo>
                      <a:pt x="88" y="237"/>
                      <a:pt x="88" y="237"/>
                      <a:pt x="88" y="237"/>
                    </a:cubicBezTo>
                    <a:cubicBezTo>
                      <a:pt x="91" y="240"/>
                      <a:pt x="91" y="240"/>
                      <a:pt x="91" y="240"/>
                    </a:cubicBezTo>
                    <a:cubicBezTo>
                      <a:pt x="88" y="243"/>
                      <a:pt x="88" y="243"/>
                      <a:pt x="88" y="243"/>
                    </a:cubicBezTo>
                    <a:cubicBezTo>
                      <a:pt x="94" y="246"/>
                      <a:pt x="94" y="246"/>
                      <a:pt x="94" y="246"/>
                    </a:cubicBezTo>
                    <a:cubicBezTo>
                      <a:pt x="97" y="250"/>
                      <a:pt x="97" y="250"/>
                      <a:pt x="97" y="250"/>
                    </a:cubicBezTo>
                    <a:cubicBezTo>
                      <a:pt x="97" y="250"/>
                      <a:pt x="97" y="250"/>
                      <a:pt x="97" y="250"/>
                    </a:cubicBezTo>
                    <a:cubicBezTo>
                      <a:pt x="100" y="253"/>
                      <a:pt x="100" y="253"/>
                      <a:pt x="100" y="253"/>
                    </a:cubicBezTo>
                    <a:cubicBezTo>
                      <a:pt x="104" y="253"/>
                      <a:pt x="104" y="253"/>
                      <a:pt x="104" y="253"/>
                    </a:cubicBezTo>
                    <a:cubicBezTo>
                      <a:pt x="110" y="256"/>
                      <a:pt x="110" y="256"/>
                      <a:pt x="110" y="256"/>
                    </a:cubicBezTo>
                    <a:cubicBezTo>
                      <a:pt x="100" y="259"/>
                      <a:pt x="100" y="259"/>
                      <a:pt x="100" y="259"/>
                    </a:cubicBezTo>
                    <a:cubicBezTo>
                      <a:pt x="94" y="259"/>
                      <a:pt x="94" y="259"/>
                      <a:pt x="94" y="259"/>
                    </a:cubicBezTo>
                    <a:cubicBezTo>
                      <a:pt x="94" y="259"/>
                      <a:pt x="94" y="259"/>
                      <a:pt x="94" y="259"/>
                    </a:cubicBezTo>
                    <a:cubicBezTo>
                      <a:pt x="97" y="263"/>
                      <a:pt x="97" y="263"/>
                      <a:pt x="97" y="263"/>
                    </a:cubicBezTo>
                    <a:cubicBezTo>
                      <a:pt x="100" y="269"/>
                      <a:pt x="100" y="269"/>
                      <a:pt x="100" y="269"/>
                    </a:cubicBezTo>
                    <a:cubicBezTo>
                      <a:pt x="104" y="269"/>
                      <a:pt x="104" y="269"/>
                      <a:pt x="104" y="269"/>
                    </a:cubicBezTo>
                    <a:cubicBezTo>
                      <a:pt x="104" y="266"/>
                      <a:pt x="104" y="266"/>
                      <a:pt x="104" y="266"/>
                    </a:cubicBezTo>
                    <a:cubicBezTo>
                      <a:pt x="107" y="266"/>
                      <a:pt x="107" y="266"/>
                      <a:pt x="107" y="266"/>
                    </a:cubicBezTo>
                    <a:cubicBezTo>
                      <a:pt x="113" y="266"/>
                      <a:pt x="113" y="266"/>
                      <a:pt x="113" y="266"/>
                    </a:cubicBezTo>
                    <a:cubicBezTo>
                      <a:pt x="113" y="266"/>
                      <a:pt x="113" y="266"/>
                      <a:pt x="113" y="266"/>
                    </a:cubicBezTo>
                    <a:cubicBezTo>
                      <a:pt x="116" y="266"/>
                      <a:pt x="116" y="266"/>
                      <a:pt x="116" y="266"/>
                    </a:cubicBezTo>
                    <a:cubicBezTo>
                      <a:pt x="119" y="269"/>
                      <a:pt x="119" y="269"/>
                      <a:pt x="119" y="269"/>
                    </a:cubicBezTo>
                    <a:cubicBezTo>
                      <a:pt x="122" y="272"/>
                      <a:pt x="122" y="272"/>
                      <a:pt x="122" y="272"/>
                    </a:cubicBezTo>
                    <a:cubicBezTo>
                      <a:pt x="119" y="275"/>
                      <a:pt x="119" y="275"/>
                      <a:pt x="119" y="275"/>
                    </a:cubicBezTo>
                    <a:cubicBezTo>
                      <a:pt x="122" y="279"/>
                      <a:pt x="122" y="279"/>
                      <a:pt x="122" y="279"/>
                    </a:cubicBezTo>
                    <a:cubicBezTo>
                      <a:pt x="122" y="279"/>
                      <a:pt x="122" y="279"/>
                      <a:pt x="122" y="279"/>
                    </a:cubicBezTo>
                    <a:cubicBezTo>
                      <a:pt x="129" y="275"/>
                      <a:pt x="129" y="275"/>
                      <a:pt x="129" y="275"/>
                    </a:cubicBezTo>
                    <a:cubicBezTo>
                      <a:pt x="129" y="282"/>
                      <a:pt x="129" y="282"/>
                      <a:pt x="129" y="282"/>
                    </a:cubicBezTo>
                    <a:cubicBezTo>
                      <a:pt x="132" y="285"/>
                      <a:pt x="132" y="285"/>
                      <a:pt x="132" y="285"/>
                    </a:cubicBezTo>
                    <a:cubicBezTo>
                      <a:pt x="132" y="288"/>
                      <a:pt x="132" y="288"/>
                      <a:pt x="132" y="288"/>
                    </a:cubicBezTo>
                    <a:cubicBezTo>
                      <a:pt x="135" y="288"/>
                      <a:pt x="135" y="285"/>
                      <a:pt x="135" y="285"/>
                    </a:cubicBezTo>
                    <a:cubicBezTo>
                      <a:pt x="138" y="285"/>
                      <a:pt x="138" y="288"/>
                      <a:pt x="138" y="288"/>
                    </a:cubicBezTo>
                    <a:cubicBezTo>
                      <a:pt x="145" y="288"/>
                      <a:pt x="145" y="288"/>
                      <a:pt x="145" y="288"/>
                    </a:cubicBezTo>
                    <a:cubicBezTo>
                      <a:pt x="151" y="285"/>
                      <a:pt x="151" y="285"/>
                      <a:pt x="151" y="285"/>
                    </a:cubicBezTo>
                    <a:cubicBezTo>
                      <a:pt x="151" y="291"/>
                      <a:pt x="151" y="291"/>
                      <a:pt x="151" y="291"/>
                    </a:cubicBezTo>
                    <a:cubicBezTo>
                      <a:pt x="157" y="291"/>
                      <a:pt x="157" y="291"/>
                      <a:pt x="157" y="291"/>
                    </a:cubicBezTo>
                    <a:cubicBezTo>
                      <a:pt x="160" y="291"/>
                      <a:pt x="160" y="291"/>
                      <a:pt x="160" y="291"/>
                    </a:cubicBezTo>
                    <a:cubicBezTo>
                      <a:pt x="163" y="295"/>
                      <a:pt x="163" y="295"/>
                      <a:pt x="163" y="295"/>
                    </a:cubicBezTo>
                    <a:cubicBezTo>
                      <a:pt x="170" y="295"/>
                      <a:pt x="170" y="295"/>
                      <a:pt x="170" y="295"/>
                    </a:cubicBezTo>
                    <a:cubicBezTo>
                      <a:pt x="173" y="298"/>
                      <a:pt x="173" y="298"/>
                      <a:pt x="173" y="298"/>
                    </a:cubicBezTo>
                    <a:cubicBezTo>
                      <a:pt x="170" y="301"/>
                      <a:pt x="170" y="301"/>
                      <a:pt x="170" y="301"/>
                    </a:cubicBezTo>
                    <a:cubicBezTo>
                      <a:pt x="173" y="304"/>
                      <a:pt x="173" y="304"/>
                      <a:pt x="173" y="304"/>
                    </a:cubicBezTo>
                    <a:cubicBezTo>
                      <a:pt x="173" y="307"/>
                      <a:pt x="173" y="307"/>
                      <a:pt x="173" y="307"/>
                    </a:cubicBezTo>
                    <a:cubicBezTo>
                      <a:pt x="173" y="311"/>
                      <a:pt x="173" y="311"/>
                      <a:pt x="173" y="311"/>
                    </a:cubicBezTo>
                    <a:cubicBezTo>
                      <a:pt x="173" y="317"/>
                      <a:pt x="173" y="317"/>
                      <a:pt x="173" y="317"/>
                    </a:cubicBezTo>
                    <a:cubicBezTo>
                      <a:pt x="163" y="317"/>
                      <a:pt x="163" y="317"/>
                      <a:pt x="163" y="317"/>
                    </a:cubicBezTo>
                    <a:cubicBezTo>
                      <a:pt x="163" y="317"/>
                      <a:pt x="163" y="317"/>
                      <a:pt x="163" y="317"/>
                    </a:cubicBezTo>
                    <a:cubicBezTo>
                      <a:pt x="160" y="320"/>
                      <a:pt x="160" y="320"/>
                      <a:pt x="160" y="320"/>
                    </a:cubicBezTo>
                    <a:cubicBezTo>
                      <a:pt x="160" y="320"/>
                      <a:pt x="160" y="320"/>
                      <a:pt x="160" y="320"/>
                    </a:cubicBezTo>
                    <a:cubicBezTo>
                      <a:pt x="160" y="323"/>
                      <a:pt x="160" y="323"/>
                      <a:pt x="160" y="323"/>
                    </a:cubicBezTo>
                    <a:cubicBezTo>
                      <a:pt x="163" y="320"/>
                      <a:pt x="167" y="320"/>
                      <a:pt x="167" y="320"/>
                    </a:cubicBezTo>
                    <a:cubicBezTo>
                      <a:pt x="170" y="320"/>
                      <a:pt x="170" y="320"/>
                      <a:pt x="170" y="320"/>
                    </a:cubicBezTo>
                    <a:cubicBezTo>
                      <a:pt x="170" y="323"/>
                      <a:pt x="170" y="323"/>
                      <a:pt x="170" y="323"/>
                    </a:cubicBezTo>
                    <a:cubicBezTo>
                      <a:pt x="167" y="327"/>
                      <a:pt x="163" y="330"/>
                      <a:pt x="160" y="330"/>
                    </a:cubicBezTo>
                    <a:cubicBezTo>
                      <a:pt x="160" y="330"/>
                      <a:pt x="163" y="330"/>
                      <a:pt x="163" y="333"/>
                    </a:cubicBezTo>
                    <a:cubicBezTo>
                      <a:pt x="167" y="333"/>
                      <a:pt x="167" y="333"/>
                      <a:pt x="167" y="333"/>
                    </a:cubicBezTo>
                    <a:cubicBezTo>
                      <a:pt x="163" y="336"/>
                      <a:pt x="163" y="336"/>
                      <a:pt x="163" y="336"/>
                    </a:cubicBezTo>
                    <a:cubicBezTo>
                      <a:pt x="160" y="336"/>
                      <a:pt x="157" y="339"/>
                      <a:pt x="157" y="343"/>
                    </a:cubicBezTo>
                    <a:cubicBezTo>
                      <a:pt x="154" y="343"/>
                      <a:pt x="154" y="343"/>
                      <a:pt x="154" y="343"/>
                    </a:cubicBezTo>
                    <a:cubicBezTo>
                      <a:pt x="154" y="343"/>
                      <a:pt x="154" y="343"/>
                      <a:pt x="154" y="343"/>
                    </a:cubicBezTo>
                    <a:cubicBezTo>
                      <a:pt x="151" y="343"/>
                      <a:pt x="151" y="343"/>
                      <a:pt x="151" y="343"/>
                    </a:cubicBezTo>
                    <a:cubicBezTo>
                      <a:pt x="151" y="343"/>
                      <a:pt x="151" y="343"/>
                      <a:pt x="151" y="343"/>
                    </a:cubicBezTo>
                    <a:cubicBezTo>
                      <a:pt x="154" y="346"/>
                      <a:pt x="160" y="346"/>
                      <a:pt x="163" y="352"/>
                    </a:cubicBezTo>
                    <a:cubicBezTo>
                      <a:pt x="173" y="352"/>
                      <a:pt x="173" y="359"/>
                      <a:pt x="179" y="362"/>
                    </a:cubicBezTo>
                    <a:cubicBezTo>
                      <a:pt x="179" y="362"/>
                      <a:pt x="179" y="362"/>
                      <a:pt x="179" y="362"/>
                    </a:cubicBezTo>
                    <a:cubicBezTo>
                      <a:pt x="185" y="362"/>
                      <a:pt x="185" y="362"/>
                      <a:pt x="185" y="362"/>
                    </a:cubicBezTo>
                    <a:cubicBezTo>
                      <a:pt x="192" y="362"/>
                      <a:pt x="192" y="362"/>
                      <a:pt x="192" y="362"/>
                    </a:cubicBezTo>
                    <a:cubicBezTo>
                      <a:pt x="204" y="362"/>
                      <a:pt x="204" y="362"/>
                      <a:pt x="204" y="362"/>
                    </a:cubicBezTo>
                    <a:cubicBezTo>
                      <a:pt x="207" y="365"/>
                      <a:pt x="207" y="365"/>
                      <a:pt x="207" y="365"/>
                    </a:cubicBezTo>
                    <a:cubicBezTo>
                      <a:pt x="214" y="368"/>
                      <a:pt x="214" y="368"/>
                      <a:pt x="214" y="368"/>
                    </a:cubicBezTo>
                    <a:cubicBezTo>
                      <a:pt x="214" y="371"/>
                      <a:pt x="214" y="371"/>
                      <a:pt x="214" y="371"/>
                    </a:cubicBezTo>
                    <a:cubicBezTo>
                      <a:pt x="220" y="368"/>
                      <a:pt x="220" y="368"/>
                      <a:pt x="220" y="368"/>
                    </a:cubicBezTo>
                    <a:cubicBezTo>
                      <a:pt x="226" y="368"/>
                      <a:pt x="226" y="368"/>
                      <a:pt x="226" y="368"/>
                    </a:cubicBezTo>
                    <a:cubicBezTo>
                      <a:pt x="233" y="371"/>
                      <a:pt x="233" y="371"/>
                      <a:pt x="233" y="371"/>
                    </a:cubicBezTo>
                    <a:cubicBezTo>
                      <a:pt x="233" y="375"/>
                      <a:pt x="233" y="375"/>
                      <a:pt x="233" y="375"/>
                    </a:cubicBezTo>
                    <a:cubicBezTo>
                      <a:pt x="239" y="378"/>
                      <a:pt x="239" y="378"/>
                      <a:pt x="239" y="378"/>
                    </a:cubicBezTo>
                    <a:cubicBezTo>
                      <a:pt x="242" y="378"/>
                      <a:pt x="242" y="378"/>
                      <a:pt x="242" y="378"/>
                    </a:cubicBezTo>
                    <a:cubicBezTo>
                      <a:pt x="248" y="384"/>
                      <a:pt x="248" y="384"/>
                      <a:pt x="248" y="384"/>
                    </a:cubicBezTo>
                    <a:cubicBezTo>
                      <a:pt x="252" y="387"/>
                      <a:pt x="252" y="387"/>
                      <a:pt x="252" y="387"/>
                    </a:cubicBezTo>
                    <a:cubicBezTo>
                      <a:pt x="255" y="384"/>
                      <a:pt x="255" y="384"/>
                      <a:pt x="255" y="384"/>
                    </a:cubicBezTo>
                    <a:cubicBezTo>
                      <a:pt x="255" y="381"/>
                      <a:pt x="255" y="381"/>
                      <a:pt x="255" y="381"/>
                    </a:cubicBezTo>
                    <a:cubicBezTo>
                      <a:pt x="248" y="371"/>
                      <a:pt x="245" y="359"/>
                      <a:pt x="236" y="352"/>
                    </a:cubicBezTo>
                    <a:cubicBezTo>
                      <a:pt x="236" y="352"/>
                      <a:pt x="236" y="352"/>
                      <a:pt x="236" y="352"/>
                    </a:cubicBezTo>
                    <a:cubicBezTo>
                      <a:pt x="236" y="349"/>
                      <a:pt x="236" y="349"/>
                      <a:pt x="236" y="349"/>
                    </a:cubicBezTo>
                    <a:cubicBezTo>
                      <a:pt x="236" y="346"/>
                      <a:pt x="239" y="343"/>
                      <a:pt x="239" y="339"/>
                    </a:cubicBezTo>
                    <a:cubicBezTo>
                      <a:pt x="239" y="339"/>
                      <a:pt x="239" y="339"/>
                      <a:pt x="239" y="339"/>
                    </a:cubicBezTo>
                    <a:cubicBezTo>
                      <a:pt x="242" y="336"/>
                      <a:pt x="242" y="336"/>
                      <a:pt x="242" y="336"/>
                    </a:cubicBezTo>
                    <a:cubicBezTo>
                      <a:pt x="245" y="336"/>
                      <a:pt x="245" y="336"/>
                      <a:pt x="245" y="336"/>
                    </a:cubicBezTo>
                    <a:cubicBezTo>
                      <a:pt x="245" y="336"/>
                      <a:pt x="245" y="336"/>
                      <a:pt x="245" y="336"/>
                    </a:cubicBezTo>
                    <a:cubicBezTo>
                      <a:pt x="245" y="336"/>
                      <a:pt x="245" y="336"/>
                      <a:pt x="245" y="336"/>
                    </a:cubicBezTo>
                    <a:cubicBezTo>
                      <a:pt x="248" y="333"/>
                      <a:pt x="248" y="333"/>
                      <a:pt x="248" y="333"/>
                    </a:cubicBezTo>
                    <a:cubicBezTo>
                      <a:pt x="248" y="333"/>
                      <a:pt x="248" y="333"/>
                      <a:pt x="252" y="333"/>
                    </a:cubicBezTo>
                    <a:cubicBezTo>
                      <a:pt x="248" y="330"/>
                      <a:pt x="248" y="330"/>
                      <a:pt x="248" y="330"/>
                    </a:cubicBezTo>
                    <a:cubicBezTo>
                      <a:pt x="248" y="327"/>
                      <a:pt x="248" y="327"/>
                      <a:pt x="248" y="327"/>
                    </a:cubicBezTo>
                    <a:cubicBezTo>
                      <a:pt x="245" y="320"/>
                      <a:pt x="245" y="320"/>
                      <a:pt x="245" y="320"/>
                    </a:cubicBezTo>
                    <a:cubicBezTo>
                      <a:pt x="236" y="317"/>
                      <a:pt x="236" y="317"/>
                      <a:pt x="236" y="317"/>
                    </a:cubicBezTo>
                    <a:cubicBezTo>
                      <a:pt x="229" y="314"/>
                      <a:pt x="229" y="314"/>
                      <a:pt x="229" y="314"/>
                    </a:cubicBezTo>
                    <a:cubicBezTo>
                      <a:pt x="226" y="311"/>
                      <a:pt x="226" y="311"/>
                      <a:pt x="226" y="311"/>
                    </a:cubicBezTo>
                    <a:cubicBezTo>
                      <a:pt x="226" y="304"/>
                      <a:pt x="226" y="304"/>
                      <a:pt x="226" y="304"/>
                    </a:cubicBezTo>
                    <a:cubicBezTo>
                      <a:pt x="226" y="298"/>
                      <a:pt x="226" y="298"/>
                      <a:pt x="226" y="298"/>
                    </a:cubicBezTo>
                    <a:cubicBezTo>
                      <a:pt x="226" y="291"/>
                      <a:pt x="226" y="291"/>
                      <a:pt x="226" y="291"/>
                    </a:cubicBezTo>
                    <a:cubicBezTo>
                      <a:pt x="233" y="288"/>
                      <a:pt x="233" y="288"/>
                      <a:pt x="233" y="288"/>
                    </a:cubicBezTo>
                    <a:cubicBezTo>
                      <a:pt x="239" y="288"/>
                      <a:pt x="239" y="288"/>
                      <a:pt x="239" y="288"/>
                    </a:cubicBezTo>
                    <a:cubicBezTo>
                      <a:pt x="239" y="291"/>
                      <a:pt x="239" y="291"/>
                      <a:pt x="239" y="291"/>
                    </a:cubicBezTo>
                    <a:cubicBezTo>
                      <a:pt x="239" y="285"/>
                      <a:pt x="239" y="285"/>
                      <a:pt x="239" y="285"/>
                    </a:cubicBezTo>
                    <a:cubicBezTo>
                      <a:pt x="245" y="279"/>
                      <a:pt x="245" y="279"/>
                      <a:pt x="245" y="279"/>
                    </a:cubicBezTo>
                    <a:cubicBezTo>
                      <a:pt x="252" y="272"/>
                      <a:pt x="252" y="272"/>
                      <a:pt x="252" y="272"/>
                    </a:cubicBezTo>
                    <a:cubicBezTo>
                      <a:pt x="261" y="272"/>
                      <a:pt x="261" y="272"/>
                      <a:pt x="261" y="272"/>
                    </a:cubicBezTo>
                    <a:cubicBezTo>
                      <a:pt x="270" y="272"/>
                      <a:pt x="270" y="272"/>
                      <a:pt x="270" y="272"/>
                    </a:cubicBezTo>
                    <a:cubicBezTo>
                      <a:pt x="277" y="275"/>
                      <a:pt x="277" y="275"/>
                      <a:pt x="277" y="275"/>
                    </a:cubicBezTo>
                    <a:cubicBezTo>
                      <a:pt x="286" y="282"/>
                      <a:pt x="286" y="282"/>
                      <a:pt x="286" y="282"/>
                    </a:cubicBezTo>
                    <a:cubicBezTo>
                      <a:pt x="286" y="282"/>
                      <a:pt x="286" y="282"/>
                      <a:pt x="286" y="282"/>
                    </a:cubicBezTo>
                    <a:cubicBezTo>
                      <a:pt x="289" y="279"/>
                      <a:pt x="289" y="279"/>
                      <a:pt x="289" y="279"/>
                    </a:cubicBezTo>
                    <a:cubicBezTo>
                      <a:pt x="296" y="282"/>
                      <a:pt x="296" y="282"/>
                      <a:pt x="296" y="282"/>
                    </a:cubicBezTo>
                    <a:cubicBezTo>
                      <a:pt x="299" y="285"/>
                      <a:pt x="299" y="285"/>
                      <a:pt x="299" y="285"/>
                    </a:cubicBezTo>
                    <a:cubicBezTo>
                      <a:pt x="302" y="282"/>
                      <a:pt x="302" y="282"/>
                      <a:pt x="302" y="282"/>
                    </a:cubicBezTo>
                    <a:cubicBezTo>
                      <a:pt x="302" y="282"/>
                      <a:pt x="302" y="282"/>
                      <a:pt x="302" y="282"/>
                    </a:cubicBezTo>
                    <a:cubicBezTo>
                      <a:pt x="305" y="282"/>
                      <a:pt x="308" y="282"/>
                      <a:pt x="311" y="282"/>
                    </a:cubicBezTo>
                    <a:cubicBezTo>
                      <a:pt x="311" y="282"/>
                      <a:pt x="311" y="282"/>
                      <a:pt x="311" y="282"/>
                    </a:cubicBezTo>
                    <a:cubicBezTo>
                      <a:pt x="314" y="279"/>
                      <a:pt x="314" y="279"/>
                      <a:pt x="314" y="279"/>
                    </a:cubicBezTo>
                    <a:cubicBezTo>
                      <a:pt x="321" y="279"/>
                      <a:pt x="321" y="279"/>
                      <a:pt x="321" y="279"/>
                    </a:cubicBezTo>
                    <a:cubicBezTo>
                      <a:pt x="327" y="285"/>
                      <a:pt x="327" y="285"/>
                      <a:pt x="327" y="285"/>
                    </a:cubicBezTo>
                    <a:cubicBezTo>
                      <a:pt x="330" y="285"/>
                      <a:pt x="330" y="285"/>
                      <a:pt x="330" y="285"/>
                    </a:cubicBezTo>
                    <a:cubicBezTo>
                      <a:pt x="333" y="282"/>
                      <a:pt x="333" y="282"/>
                      <a:pt x="333" y="282"/>
                    </a:cubicBezTo>
                    <a:cubicBezTo>
                      <a:pt x="340" y="285"/>
                      <a:pt x="340" y="285"/>
                      <a:pt x="340" y="285"/>
                    </a:cubicBezTo>
                    <a:cubicBezTo>
                      <a:pt x="343" y="282"/>
                      <a:pt x="343" y="282"/>
                      <a:pt x="343" y="282"/>
                    </a:cubicBezTo>
                    <a:cubicBezTo>
                      <a:pt x="343" y="279"/>
                      <a:pt x="343" y="279"/>
                      <a:pt x="343" y="279"/>
                    </a:cubicBezTo>
                    <a:cubicBezTo>
                      <a:pt x="336" y="275"/>
                      <a:pt x="336" y="275"/>
                      <a:pt x="336" y="275"/>
                    </a:cubicBezTo>
                    <a:cubicBezTo>
                      <a:pt x="327" y="272"/>
                      <a:pt x="327" y="272"/>
                      <a:pt x="327" y="272"/>
                    </a:cubicBezTo>
                    <a:cubicBezTo>
                      <a:pt x="336" y="269"/>
                      <a:pt x="336" y="269"/>
                      <a:pt x="336" y="269"/>
                    </a:cubicBezTo>
                    <a:cubicBezTo>
                      <a:pt x="330" y="263"/>
                      <a:pt x="330" y="263"/>
                      <a:pt x="330" y="263"/>
                    </a:cubicBezTo>
                    <a:cubicBezTo>
                      <a:pt x="336" y="259"/>
                      <a:pt x="336" y="259"/>
                      <a:pt x="336" y="259"/>
                    </a:cubicBezTo>
                    <a:cubicBezTo>
                      <a:pt x="336" y="259"/>
                      <a:pt x="336" y="259"/>
                      <a:pt x="336" y="259"/>
                    </a:cubicBezTo>
                    <a:cubicBezTo>
                      <a:pt x="333" y="259"/>
                      <a:pt x="333" y="259"/>
                      <a:pt x="333" y="259"/>
                    </a:cubicBezTo>
                    <a:cubicBezTo>
                      <a:pt x="327" y="250"/>
                      <a:pt x="327" y="250"/>
                      <a:pt x="327" y="250"/>
                    </a:cubicBezTo>
                    <a:cubicBezTo>
                      <a:pt x="343" y="250"/>
                      <a:pt x="343" y="250"/>
                      <a:pt x="343" y="250"/>
                    </a:cubicBezTo>
                    <a:cubicBezTo>
                      <a:pt x="355" y="246"/>
                      <a:pt x="355" y="246"/>
                      <a:pt x="355" y="246"/>
                    </a:cubicBezTo>
                    <a:cubicBezTo>
                      <a:pt x="362" y="243"/>
                      <a:pt x="362" y="243"/>
                      <a:pt x="362" y="243"/>
                    </a:cubicBezTo>
                    <a:cubicBezTo>
                      <a:pt x="374" y="240"/>
                      <a:pt x="374" y="240"/>
                      <a:pt x="374" y="240"/>
                    </a:cubicBezTo>
                    <a:cubicBezTo>
                      <a:pt x="384" y="237"/>
                      <a:pt x="384" y="237"/>
                      <a:pt x="384" y="237"/>
                    </a:cubicBezTo>
                    <a:cubicBezTo>
                      <a:pt x="390" y="234"/>
                      <a:pt x="390" y="234"/>
                      <a:pt x="390" y="234"/>
                    </a:cubicBezTo>
                    <a:cubicBezTo>
                      <a:pt x="403" y="234"/>
                      <a:pt x="403" y="234"/>
                      <a:pt x="403" y="234"/>
                    </a:cubicBezTo>
                    <a:cubicBezTo>
                      <a:pt x="409" y="237"/>
                      <a:pt x="409" y="237"/>
                      <a:pt x="409" y="237"/>
                    </a:cubicBezTo>
                    <a:cubicBezTo>
                      <a:pt x="409" y="237"/>
                      <a:pt x="409" y="237"/>
                      <a:pt x="409" y="237"/>
                    </a:cubicBezTo>
                    <a:cubicBezTo>
                      <a:pt x="409" y="240"/>
                      <a:pt x="412" y="243"/>
                      <a:pt x="412" y="246"/>
                    </a:cubicBezTo>
                    <a:cubicBezTo>
                      <a:pt x="412" y="246"/>
                      <a:pt x="415" y="246"/>
                      <a:pt x="418" y="246"/>
                    </a:cubicBezTo>
                    <a:cubicBezTo>
                      <a:pt x="425" y="246"/>
                      <a:pt x="425" y="246"/>
                      <a:pt x="425" y="246"/>
                    </a:cubicBezTo>
                    <a:cubicBezTo>
                      <a:pt x="437" y="250"/>
                      <a:pt x="437" y="250"/>
                      <a:pt x="437" y="250"/>
                    </a:cubicBezTo>
                    <a:cubicBezTo>
                      <a:pt x="434" y="253"/>
                      <a:pt x="434" y="253"/>
                      <a:pt x="434" y="253"/>
                    </a:cubicBezTo>
                    <a:cubicBezTo>
                      <a:pt x="434" y="253"/>
                      <a:pt x="434" y="253"/>
                      <a:pt x="434" y="253"/>
                    </a:cubicBezTo>
                    <a:cubicBezTo>
                      <a:pt x="437" y="253"/>
                      <a:pt x="440" y="250"/>
                      <a:pt x="443" y="250"/>
                    </a:cubicBezTo>
                    <a:cubicBezTo>
                      <a:pt x="453" y="243"/>
                      <a:pt x="453" y="243"/>
                      <a:pt x="453" y="243"/>
                    </a:cubicBezTo>
                    <a:cubicBezTo>
                      <a:pt x="459" y="246"/>
                      <a:pt x="459" y="246"/>
                      <a:pt x="459" y="246"/>
                    </a:cubicBezTo>
                    <a:cubicBezTo>
                      <a:pt x="459" y="250"/>
                      <a:pt x="459" y="250"/>
                      <a:pt x="459" y="250"/>
                    </a:cubicBezTo>
                    <a:cubicBezTo>
                      <a:pt x="462" y="253"/>
                      <a:pt x="462" y="253"/>
                      <a:pt x="462" y="253"/>
                    </a:cubicBezTo>
                    <a:cubicBezTo>
                      <a:pt x="472" y="259"/>
                      <a:pt x="472" y="259"/>
                      <a:pt x="472" y="259"/>
                    </a:cubicBezTo>
                    <a:cubicBezTo>
                      <a:pt x="500" y="282"/>
                      <a:pt x="500" y="282"/>
                      <a:pt x="500" y="282"/>
                    </a:cubicBezTo>
                    <a:cubicBezTo>
                      <a:pt x="500" y="279"/>
                      <a:pt x="500" y="279"/>
                      <a:pt x="500" y="279"/>
                    </a:cubicBezTo>
                    <a:cubicBezTo>
                      <a:pt x="506" y="279"/>
                      <a:pt x="506" y="279"/>
                      <a:pt x="506" y="279"/>
                    </a:cubicBezTo>
                    <a:cubicBezTo>
                      <a:pt x="513" y="285"/>
                      <a:pt x="513" y="285"/>
                      <a:pt x="513" y="285"/>
                    </a:cubicBezTo>
                    <a:cubicBezTo>
                      <a:pt x="522" y="282"/>
                      <a:pt x="522" y="282"/>
                      <a:pt x="522" y="282"/>
                    </a:cubicBezTo>
                    <a:cubicBezTo>
                      <a:pt x="532" y="282"/>
                      <a:pt x="532" y="282"/>
                      <a:pt x="532" y="282"/>
                    </a:cubicBezTo>
                    <a:cubicBezTo>
                      <a:pt x="535" y="288"/>
                      <a:pt x="535" y="288"/>
                      <a:pt x="535" y="288"/>
                    </a:cubicBezTo>
                    <a:cubicBezTo>
                      <a:pt x="541" y="291"/>
                      <a:pt x="541" y="291"/>
                      <a:pt x="541" y="291"/>
                    </a:cubicBezTo>
                    <a:cubicBezTo>
                      <a:pt x="547" y="295"/>
                      <a:pt x="547" y="295"/>
                      <a:pt x="547" y="295"/>
                    </a:cubicBezTo>
                    <a:cubicBezTo>
                      <a:pt x="554" y="295"/>
                      <a:pt x="554" y="295"/>
                      <a:pt x="554" y="295"/>
                    </a:cubicBezTo>
                    <a:cubicBezTo>
                      <a:pt x="557" y="295"/>
                      <a:pt x="557" y="295"/>
                      <a:pt x="557" y="295"/>
                    </a:cubicBezTo>
                    <a:cubicBezTo>
                      <a:pt x="569" y="301"/>
                      <a:pt x="569" y="301"/>
                      <a:pt x="569" y="301"/>
                    </a:cubicBezTo>
                    <a:cubicBezTo>
                      <a:pt x="572" y="301"/>
                      <a:pt x="572" y="301"/>
                      <a:pt x="572" y="301"/>
                    </a:cubicBezTo>
                    <a:cubicBezTo>
                      <a:pt x="585" y="291"/>
                      <a:pt x="585" y="291"/>
                      <a:pt x="585" y="291"/>
                    </a:cubicBezTo>
                    <a:cubicBezTo>
                      <a:pt x="594" y="288"/>
                      <a:pt x="594" y="288"/>
                      <a:pt x="594" y="288"/>
                    </a:cubicBezTo>
                    <a:cubicBezTo>
                      <a:pt x="604" y="282"/>
                      <a:pt x="604" y="282"/>
                      <a:pt x="604" y="282"/>
                    </a:cubicBezTo>
                    <a:cubicBezTo>
                      <a:pt x="604" y="282"/>
                      <a:pt x="604" y="282"/>
                      <a:pt x="604" y="282"/>
                    </a:cubicBezTo>
                    <a:cubicBezTo>
                      <a:pt x="604" y="282"/>
                      <a:pt x="610" y="285"/>
                      <a:pt x="613" y="285"/>
                    </a:cubicBezTo>
                    <a:cubicBezTo>
                      <a:pt x="613" y="288"/>
                      <a:pt x="620" y="288"/>
                      <a:pt x="623" y="288"/>
                    </a:cubicBezTo>
                    <a:cubicBezTo>
                      <a:pt x="623" y="288"/>
                      <a:pt x="623" y="288"/>
                      <a:pt x="623" y="288"/>
                    </a:cubicBezTo>
                    <a:cubicBezTo>
                      <a:pt x="629" y="291"/>
                      <a:pt x="629" y="291"/>
                      <a:pt x="629" y="291"/>
                    </a:cubicBezTo>
                    <a:cubicBezTo>
                      <a:pt x="642" y="291"/>
                      <a:pt x="642" y="291"/>
                      <a:pt x="642" y="291"/>
                    </a:cubicBezTo>
                    <a:cubicBezTo>
                      <a:pt x="648" y="291"/>
                      <a:pt x="648" y="291"/>
                      <a:pt x="648" y="291"/>
                    </a:cubicBezTo>
                    <a:cubicBezTo>
                      <a:pt x="645" y="288"/>
                      <a:pt x="645" y="288"/>
                      <a:pt x="645" y="288"/>
                    </a:cubicBezTo>
                    <a:cubicBezTo>
                      <a:pt x="642" y="282"/>
                      <a:pt x="642" y="282"/>
                      <a:pt x="642" y="282"/>
                    </a:cubicBezTo>
                    <a:cubicBezTo>
                      <a:pt x="642" y="272"/>
                      <a:pt x="642" y="272"/>
                      <a:pt x="642" y="272"/>
                    </a:cubicBezTo>
                    <a:cubicBezTo>
                      <a:pt x="645" y="269"/>
                      <a:pt x="645" y="269"/>
                      <a:pt x="645" y="269"/>
                    </a:cubicBezTo>
                    <a:cubicBezTo>
                      <a:pt x="661" y="272"/>
                      <a:pt x="661" y="272"/>
                      <a:pt x="661" y="272"/>
                    </a:cubicBezTo>
                    <a:cubicBezTo>
                      <a:pt x="673" y="279"/>
                      <a:pt x="673" y="279"/>
                      <a:pt x="673" y="279"/>
                    </a:cubicBezTo>
                    <a:cubicBezTo>
                      <a:pt x="679" y="279"/>
                      <a:pt x="679" y="279"/>
                      <a:pt x="679" y="279"/>
                    </a:cubicBezTo>
                    <a:cubicBezTo>
                      <a:pt x="689" y="288"/>
                      <a:pt x="689" y="288"/>
                      <a:pt x="689" y="288"/>
                    </a:cubicBezTo>
                    <a:cubicBezTo>
                      <a:pt x="698" y="288"/>
                      <a:pt x="698" y="288"/>
                      <a:pt x="698" y="288"/>
                    </a:cubicBezTo>
                    <a:cubicBezTo>
                      <a:pt x="708" y="288"/>
                      <a:pt x="708" y="288"/>
                      <a:pt x="708" y="288"/>
                    </a:cubicBezTo>
                    <a:cubicBezTo>
                      <a:pt x="717" y="288"/>
                      <a:pt x="717" y="288"/>
                      <a:pt x="717" y="288"/>
                    </a:cubicBezTo>
                    <a:cubicBezTo>
                      <a:pt x="727" y="291"/>
                      <a:pt x="727" y="291"/>
                      <a:pt x="727" y="291"/>
                    </a:cubicBezTo>
                    <a:cubicBezTo>
                      <a:pt x="736" y="298"/>
                      <a:pt x="736" y="298"/>
                      <a:pt x="736" y="298"/>
                    </a:cubicBezTo>
                    <a:cubicBezTo>
                      <a:pt x="746" y="298"/>
                      <a:pt x="746" y="298"/>
                      <a:pt x="746" y="298"/>
                    </a:cubicBezTo>
                    <a:cubicBezTo>
                      <a:pt x="755" y="301"/>
                      <a:pt x="755" y="301"/>
                      <a:pt x="755" y="301"/>
                    </a:cubicBezTo>
                    <a:cubicBezTo>
                      <a:pt x="761" y="301"/>
                      <a:pt x="761" y="301"/>
                      <a:pt x="761" y="301"/>
                    </a:cubicBezTo>
                    <a:cubicBezTo>
                      <a:pt x="774" y="298"/>
                      <a:pt x="774" y="298"/>
                      <a:pt x="774" y="298"/>
                    </a:cubicBezTo>
                    <a:cubicBezTo>
                      <a:pt x="780" y="295"/>
                      <a:pt x="780" y="295"/>
                      <a:pt x="780" y="295"/>
                    </a:cubicBezTo>
                    <a:cubicBezTo>
                      <a:pt x="783" y="288"/>
                      <a:pt x="783" y="288"/>
                      <a:pt x="783" y="288"/>
                    </a:cubicBezTo>
                    <a:cubicBezTo>
                      <a:pt x="793" y="291"/>
                      <a:pt x="793" y="291"/>
                      <a:pt x="793" y="291"/>
                    </a:cubicBezTo>
                    <a:cubicBezTo>
                      <a:pt x="799" y="295"/>
                      <a:pt x="799" y="295"/>
                      <a:pt x="799" y="295"/>
                    </a:cubicBezTo>
                    <a:cubicBezTo>
                      <a:pt x="802" y="291"/>
                      <a:pt x="802" y="291"/>
                      <a:pt x="802" y="291"/>
                    </a:cubicBezTo>
                    <a:cubicBezTo>
                      <a:pt x="812" y="295"/>
                      <a:pt x="812" y="295"/>
                      <a:pt x="812" y="295"/>
                    </a:cubicBezTo>
                    <a:cubicBezTo>
                      <a:pt x="815" y="298"/>
                      <a:pt x="815" y="298"/>
                      <a:pt x="815" y="298"/>
                    </a:cubicBezTo>
                    <a:cubicBezTo>
                      <a:pt x="821" y="295"/>
                      <a:pt x="821" y="295"/>
                      <a:pt x="821" y="295"/>
                    </a:cubicBezTo>
                    <a:cubicBezTo>
                      <a:pt x="824" y="291"/>
                      <a:pt x="824" y="291"/>
                      <a:pt x="824" y="291"/>
                    </a:cubicBezTo>
                    <a:cubicBezTo>
                      <a:pt x="821" y="291"/>
                      <a:pt x="821" y="291"/>
                      <a:pt x="821" y="291"/>
                    </a:cubicBezTo>
                    <a:cubicBezTo>
                      <a:pt x="821" y="275"/>
                      <a:pt x="821" y="275"/>
                      <a:pt x="821" y="275"/>
                    </a:cubicBezTo>
                    <a:cubicBezTo>
                      <a:pt x="824" y="272"/>
                      <a:pt x="824" y="272"/>
                      <a:pt x="824" y="272"/>
                    </a:cubicBezTo>
                    <a:cubicBezTo>
                      <a:pt x="818" y="269"/>
                      <a:pt x="818" y="269"/>
                      <a:pt x="818" y="269"/>
                    </a:cubicBezTo>
                    <a:cubicBezTo>
                      <a:pt x="812" y="266"/>
                      <a:pt x="812" y="266"/>
                      <a:pt x="812" y="266"/>
                    </a:cubicBezTo>
                    <a:cubicBezTo>
                      <a:pt x="815" y="259"/>
                      <a:pt x="815" y="259"/>
                      <a:pt x="815" y="259"/>
                    </a:cubicBezTo>
                    <a:cubicBezTo>
                      <a:pt x="821" y="256"/>
                      <a:pt x="821" y="256"/>
                      <a:pt x="821" y="256"/>
                    </a:cubicBezTo>
                    <a:cubicBezTo>
                      <a:pt x="837" y="253"/>
                      <a:pt x="837" y="253"/>
                      <a:pt x="837" y="253"/>
                    </a:cubicBezTo>
                    <a:cubicBezTo>
                      <a:pt x="846" y="259"/>
                      <a:pt x="846" y="259"/>
                      <a:pt x="846" y="259"/>
                    </a:cubicBezTo>
                    <a:cubicBezTo>
                      <a:pt x="859" y="263"/>
                      <a:pt x="859" y="263"/>
                      <a:pt x="859" y="263"/>
                    </a:cubicBezTo>
                    <a:cubicBezTo>
                      <a:pt x="868" y="269"/>
                      <a:pt x="868" y="269"/>
                      <a:pt x="868" y="269"/>
                    </a:cubicBezTo>
                    <a:cubicBezTo>
                      <a:pt x="881" y="279"/>
                      <a:pt x="881" y="279"/>
                      <a:pt x="881" y="279"/>
                    </a:cubicBezTo>
                    <a:cubicBezTo>
                      <a:pt x="890" y="288"/>
                      <a:pt x="890" y="288"/>
                      <a:pt x="890" y="288"/>
                    </a:cubicBezTo>
                    <a:cubicBezTo>
                      <a:pt x="900" y="295"/>
                      <a:pt x="900" y="295"/>
                      <a:pt x="900" y="295"/>
                    </a:cubicBezTo>
                    <a:cubicBezTo>
                      <a:pt x="915" y="298"/>
                      <a:pt x="915" y="298"/>
                      <a:pt x="915" y="298"/>
                    </a:cubicBezTo>
                    <a:cubicBezTo>
                      <a:pt x="925" y="304"/>
                      <a:pt x="925" y="304"/>
                      <a:pt x="925" y="304"/>
                    </a:cubicBezTo>
                    <a:cubicBezTo>
                      <a:pt x="931" y="307"/>
                      <a:pt x="931" y="307"/>
                      <a:pt x="931" y="307"/>
                    </a:cubicBezTo>
                    <a:cubicBezTo>
                      <a:pt x="937" y="314"/>
                      <a:pt x="937" y="314"/>
                      <a:pt x="937" y="314"/>
                    </a:cubicBezTo>
                    <a:cubicBezTo>
                      <a:pt x="947" y="317"/>
                      <a:pt x="947" y="317"/>
                      <a:pt x="947" y="317"/>
                    </a:cubicBezTo>
                    <a:cubicBezTo>
                      <a:pt x="950" y="317"/>
                      <a:pt x="950" y="317"/>
                      <a:pt x="950" y="317"/>
                    </a:cubicBezTo>
                    <a:cubicBezTo>
                      <a:pt x="950" y="311"/>
                      <a:pt x="950" y="311"/>
                      <a:pt x="950" y="311"/>
                    </a:cubicBezTo>
                    <a:cubicBezTo>
                      <a:pt x="963" y="311"/>
                      <a:pt x="963" y="311"/>
                      <a:pt x="963" y="311"/>
                    </a:cubicBezTo>
                    <a:cubicBezTo>
                      <a:pt x="969" y="314"/>
                      <a:pt x="969" y="314"/>
                      <a:pt x="969" y="314"/>
                    </a:cubicBezTo>
                    <a:cubicBezTo>
                      <a:pt x="972" y="320"/>
                      <a:pt x="972" y="320"/>
                      <a:pt x="972" y="320"/>
                    </a:cubicBezTo>
                    <a:cubicBezTo>
                      <a:pt x="972" y="327"/>
                      <a:pt x="972" y="327"/>
                      <a:pt x="972" y="327"/>
                    </a:cubicBezTo>
                    <a:cubicBezTo>
                      <a:pt x="975" y="336"/>
                      <a:pt x="975" y="336"/>
                      <a:pt x="975" y="336"/>
                    </a:cubicBezTo>
                    <a:cubicBezTo>
                      <a:pt x="975" y="343"/>
                      <a:pt x="975" y="343"/>
                      <a:pt x="975" y="343"/>
                    </a:cubicBezTo>
                    <a:cubicBezTo>
                      <a:pt x="975" y="349"/>
                      <a:pt x="975" y="349"/>
                      <a:pt x="975" y="349"/>
                    </a:cubicBezTo>
                    <a:cubicBezTo>
                      <a:pt x="963" y="346"/>
                      <a:pt x="963" y="346"/>
                      <a:pt x="963" y="346"/>
                    </a:cubicBezTo>
                    <a:cubicBezTo>
                      <a:pt x="956" y="349"/>
                      <a:pt x="956" y="349"/>
                      <a:pt x="956" y="349"/>
                    </a:cubicBezTo>
                    <a:cubicBezTo>
                      <a:pt x="969" y="365"/>
                      <a:pt x="969" y="365"/>
                      <a:pt x="969" y="365"/>
                    </a:cubicBezTo>
                    <a:cubicBezTo>
                      <a:pt x="969" y="371"/>
                      <a:pt x="969" y="371"/>
                      <a:pt x="969" y="371"/>
                    </a:cubicBezTo>
                    <a:cubicBezTo>
                      <a:pt x="972" y="371"/>
                      <a:pt x="972" y="371"/>
                      <a:pt x="972" y="371"/>
                    </a:cubicBezTo>
                    <a:cubicBezTo>
                      <a:pt x="972" y="368"/>
                      <a:pt x="972" y="368"/>
                      <a:pt x="972" y="365"/>
                    </a:cubicBezTo>
                    <a:cubicBezTo>
                      <a:pt x="972" y="365"/>
                      <a:pt x="972" y="365"/>
                      <a:pt x="972" y="365"/>
                    </a:cubicBezTo>
                    <a:cubicBezTo>
                      <a:pt x="972" y="365"/>
                      <a:pt x="972" y="365"/>
                      <a:pt x="972" y="365"/>
                    </a:cubicBezTo>
                    <a:cubicBezTo>
                      <a:pt x="975" y="365"/>
                      <a:pt x="981" y="365"/>
                      <a:pt x="985" y="368"/>
                    </a:cubicBezTo>
                    <a:cubicBezTo>
                      <a:pt x="985" y="368"/>
                      <a:pt x="988" y="368"/>
                      <a:pt x="991" y="368"/>
                    </a:cubicBezTo>
                    <a:cubicBezTo>
                      <a:pt x="1004" y="368"/>
                      <a:pt x="1007" y="330"/>
                      <a:pt x="1007" y="320"/>
                    </a:cubicBezTo>
                    <a:cubicBezTo>
                      <a:pt x="1007" y="314"/>
                      <a:pt x="1010" y="304"/>
                      <a:pt x="1004" y="298"/>
                    </a:cubicBezTo>
                    <a:cubicBezTo>
                      <a:pt x="1004" y="298"/>
                      <a:pt x="1000" y="295"/>
                      <a:pt x="1000" y="291"/>
                    </a:cubicBezTo>
                    <a:cubicBezTo>
                      <a:pt x="997" y="288"/>
                      <a:pt x="994" y="282"/>
                      <a:pt x="991" y="279"/>
                    </a:cubicBezTo>
                    <a:cubicBezTo>
                      <a:pt x="991" y="275"/>
                      <a:pt x="991" y="275"/>
                      <a:pt x="991" y="275"/>
                    </a:cubicBezTo>
                    <a:cubicBezTo>
                      <a:pt x="991" y="275"/>
                      <a:pt x="991" y="275"/>
                      <a:pt x="991" y="275"/>
                    </a:cubicBezTo>
                    <a:cubicBezTo>
                      <a:pt x="994" y="275"/>
                      <a:pt x="994" y="272"/>
                      <a:pt x="994" y="272"/>
                    </a:cubicBezTo>
                    <a:cubicBezTo>
                      <a:pt x="994" y="269"/>
                      <a:pt x="994" y="269"/>
                      <a:pt x="994" y="269"/>
                    </a:cubicBezTo>
                    <a:cubicBezTo>
                      <a:pt x="997" y="269"/>
                      <a:pt x="997" y="269"/>
                      <a:pt x="997" y="269"/>
                    </a:cubicBezTo>
                    <a:cubicBezTo>
                      <a:pt x="1010" y="279"/>
                      <a:pt x="1016" y="291"/>
                      <a:pt x="1026" y="304"/>
                    </a:cubicBezTo>
                    <a:cubicBezTo>
                      <a:pt x="1029" y="314"/>
                      <a:pt x="1035" y="327"/>
                      <a:pt x="1044" y="333"/>
                    </a:cubicBezTo>
                    <a:close/>
                    <a:moveTo>
                      <a:pt x="104" y="170"/>
                    </a:moveTo>
                    <a:cubicBezTo>
                      <a:pt x="100" y="166"/>
                      <a:pt x="100" y="166"/>
                      <a:pt x="97" y="166"/>
                    </a:cubicBezTo>
                    <a:cubicBezTo>
                      <a:pt x="97" y="163"/>
                      <a:pt x="97" y="163"/>
                      <a:pt x="97" y="163"/>
                    </a:cubicBezTo>
                    <a:cubicBezTo>
                      <a:pt x="97" y="163"/>
                      <a:pt x="97" y="163"/>
                      <a:pt x="97" y="163"/>
                    </a:cubicBezTo>
                    <a:cubicBezTo>
                      <a:pt x="100" y="163"/>
                      <a:pt x="100" y="163"/>
                      <a:pt x="100" y="163"/>
                    </a:cubicBezTo>
                    <a:cubicBezTo>
                      <a:pt x="100" y="163"/>
                      <a:pt x="100" y="163"/>
                      <a:pt x="100" y="163"/>
                    </a:cubicBezTo>
                    <a:cubicBezTo>
                      <a:pt x="97" y="160"/>
                      <a:pt x="97" y="160"/>
                      <a:pt x="97" y="160"/>
                    </a:cubicBezTo>
                    <a:cubicBezTo>
                      <a:pt x="104" y="163"/>
                      <a:pt x="104" y="163"/>
                      <a:pt x="104" y="163"/>
                    </a:cubicBezTo>
                    <a:cubicBezTo>
                      <a:pt x="104" y="163"/>
                      <a:pt x="104" y="163"/>
                      <a:pt x="104" y="163"/>
                    </a:cubicBezTo>
                    <a:cubicBezTo>
                      <a:pt x="104" y="160"/>
                      <a:pt x="104" y="160"/>
                      <a:pt x="104" y="160"/>
                    </a:cubicBezTo>
                    <a:cubicBezTo>
                      <a:pt x="97" y="157"/>
                      <a:pt x="97" y="157"/>
                      <a:pt x="97" y="157"/>
                    </a:cubicBezTo>
                    <a:cubicBezTo>
                      <a:pt x="104" y="157"/>
                      <a:pt x="104" y="157"/>
                      <a:pt x="104" y="157"/>
                    </a:cubicBezTo>
                    <a:cubicBezTo>
                      <a:pt x="107" y="160"/>
                      <a:pt x="110" y="163"/>
                      <a:pt x="113" y="163"/>
                    </a:cubicBezTo>
                    <a:cubicBezTo>
                      <a:pt x="116" y="163"/>
                      <a:pt x="116" y="163"/>
                      <a:pt x="116" y="163"/>
                    </a:cubicBezTo>
                    <a:cubicBezTo>
                      <a:pt x="116" y="166"/>
                      <a:pt x="116" y="166"/>
                      <a:pt x="116" y="166"/>
                    </a:cubicBezTo>
                    <a:cubicBezTo>
                      <a:pt x="113" y="166"/>
                      <a:pt x="113" y="166"/>
                      <a:pt x="113" y="166"/>
                    </a:cubicBezTo>
                    <a:cubicBezTo>
                      <a:pt x="116" y="170"/>
                      <a:pt x="119" y="173"/>
                      <a:pt x="119" y="176"/>
                    </a:cubicBezTo>
                    <a:cubicBezTo>
                      <a:pt x="122" y="176"/>
                      <a:pt x="122" y="176"/>
                      <a:pt x="122" y="176"/>
                    </a:cubicBezTo>
                    <a:cubicBezTo>
                      <a:pt x="119" y="176"/>
                      <a:pt x="119" y="176"/>
                      <a:pt x="119" y="176"/>
                    </a:cubicBezTo>
                    <a:cubicBezTo>
                      <a:pt x="119" y="179"/>
                      <a:pt x="119" y="179"/>
                      <a:pt x="116" y="182"/>
                    </a:cubicBezTo>
                    <a:cubicBezTo>
                      <a:pt x="116" y="182"/>
                      <a:pt x="116" y="182"/>
                      <a:pt x="116" y="182"/>
                    </a:cubicBezTo>
                    <a:cubicBezTo>
                      <a:pt x="113" y="182"/>
                      <a:pt x="113" y="182"/>
                      <a:pt x="113" y="182"/>
                    </a:cubicBezTo>
                    <a:cubicBezTo>
                      <a:pt x="113" y="179"/>
                      <a:pt x="113" y="179"/>
                      <a:pt x="113" y="179"/>
                    </a:cubicBezTo>
                    <a:cubicBezTo>
                      <a:pt x="110" y="179"/>
                      <a:pt x="110" y="179"/>
                      <a:pt x="110" y="179"/>
                    </a:cubicBezTo>
                    <a:cubicBezTo>
                      <a:pt x="107" y="182"/>
                      <a:pt x="107" y="182"/>
                      <a:pt x="107" y="182"/>
                    </a:cubicBezTo>
                    <a:cubicBezTo>
                      <a:pt x="107" y="179"/>
                      <a:pt x="107" y="179"/>
                      <a:pt x="107" y="179"/>
                    </a:cubicBezTo>
                    <a:cubicBezTo>
                      <a:pt x="107" y="179"/>
                      <a:pt x="107" y="179"/>
                      <a:pt x="107" y="176"/>
                    </a:cubicBezTo>
                    <a:cubicBezTo>
                      <a:pt x="107" y="176"/>
                      <a:pt x="107" y="176"/>
                      <a:pt x="107" y="176"/>
                    </a:cubicBezTo>
                    <a:cubicBezTo>
                      <a:pt x="107" y="176"/>
                      <a:pt x="107" y="176"/>
                      <a:pt x="107" y="176"/>
                    </a:cubicBezTo>
                    <a:cubicBezTo>
                      <a:pt x="110" y="176"/>
                      <a:pt x="110" y="176"/>
                      <a:pt x="110" y="176"/>
                    </a:cubicBezTo>
                    <a:cubicBezTo>
                      <a:pt x="110" y="176"/>
                      <a:pt x="110" y="176"/>
                      <a:pt x="110" y="176"/>
                    </a:cubicBezTo>
                    <a:cubicBezTo>
                      <a:pt x="107" y="173"/>
                      <a:pt x="104" y="173"/>
                      <a:pt x="104" y="173"/>
                    </a:cubicBezTo>
                    <a:cubicBezTo>
                      <a:pt x="100" y="170"/>
                      <a:pt x="100" y="170"/>
                      <a:pt x="100" y="170"/>
                    </a:cubicBezTo>
                    <a:cubicBezTo>
                      <a:pt x="100" y="170"/>
                      <a:pt x="100" y="170"/>
                      <a:pt x="100" y="170"/>
                    </a:cubicBezTo>
                    <a:cubicBezTo>
                      <a:pt x="104" y="170"/>
                      <a:pt x="104" y="170"/>
                      <a:pt x="104" y="170"/>
                    </a:cubicBezTo>
                    <a:close/>
                    <a:moveTo>
                      <a:pt x="698" y="269"/>
                    </a:moveTo>
                    <a:cubicBezTo>
                      <a:pt x="698" y="269"/>
                      <a:pt x="698" y="269"/>
                      <a:pt x="698" y="266"/>
                    </a:cubicBezTo>
                    <a:cubicBezTo>
                      <a:pt x="698" y="266"/>
                      <a:pt x="698" y="266"/>
                      <a:pt x="698" y="266"/>
                    </a:cubicBezTo>
                    <a:cubicBezTo>
                      <a:pt x="698" y="266"/>
                      <a:pt x="698" y="266"/>
                      <a:pt x="698" y="266"/>
                    </a:cubicBezTo>
                    <a:cubicBezTo>
                      <a:pt x="701" y="266"/>
                      <a:pt x="701" y="266"/>
                      <a:pt x="705" y="263"/>
                    </a:cubicBezTo>
                    <a:cubicBezTo>
                      <a:pt x="705" y="259"/>
                      <a:pt x="705" y="259"/>
                      <a:pt x="705" y="259"/>
                    </a:cubicBezTo>
                    <a:cubicBezTo>
                      <a:pt x="705" y="256"/>
                      <a:pt x="708" y="253"/>
                      <a:pt x="708" y="250"/>
                    </a:cubicBezTo>
                    <a:cubicBezTo>
                      <a:pt x="708" y="246"/>
                      <a:pt x="708" y="240"/>
                      <a:pt x="708" y="234"/>
                    </a:cubicBezTo>
                    <a:cubicBezTo>
                      <a:pt x="708" y="234"/>
                      <a:pt x="708" y="234"/>
                      <a:pt x="708" y="234"/>
                    </a:cubicBezTo>
                    <a:cubicBezTo>
                      <a:pt x="708" y="234"/>
                      <a:pt x="708" y="234"/>
                      <a:pt x="708" y="234"/>
                    </a:cubicBezTo>
                    <a:cubicBezTo>
                      <a:pt x="708" y="234"/>
                      <a:pt x="708" y="234"/>
                      <a:pt x="708" y="230"/>
                    </a:cubicBezTo>
                    <a:cubicBezTo>
                      <a:pt x="711" y="230"/>
                      <a:pt x="711" y="230"/>
                      <a:pt x="711" y="230"/>
                    </a:cubicBezTo>
                    <a:cubicBezTo>
                      <a:pt x="711" y="230"/>
                      <a:pt x="711" y="230"/>
                      <a:pt x="711" y="230"/>
                    </a:cubicBezTo>
                    <a:cubicBezTo>
                      <a:pt x="717" y="237"/>
                      <a:pt x="717" y="243"/>
                      <a:pt x="720" y="250"/>
                    </a:cubicBezTo>
                    <a:cubicBezTo>
                      <a:pt x="720" y="250"/>
                      <a:pt x="720" y="250"/>
                      <a:pt x="720" y="250"/>
                    </a:cubicBezTo>
                    <a:cubicBezTo>
                      <a:pt x="720" y="250"/>
                      <a:pt x="720" y="250"/>
                      <a:pt x="720" y="250"/>
                    </a:cubicBezTo>
                    <a:cubicBezTo>
                      <a:pt x="720" y="259"/>
                      <a:pt x="717" y="263"/>
                      <a:pt x="711" y="269"/>
                    </a:cubicBezTo>
                    <a:cubicBezTo>
                      <a:pt x="711" y="269"/>
                      <a:pt x="711" y="269"/>
                      <a:pt x="711" y="269"/>
                    </a:cubicBezTo>
                    <a:cubicBezTo>
                      <a:pt x="711" y="269"/>
                      <a:pt x="711" y="269"/>
                      <a:pt x="711" y="269"/>
                    </a:cubicBezTo>
                    <a:cubicBezTo>
                      <a:pt x="708" y="269"/>
                      <a:pt x="708" y="269"/>
                      <a:pt x="708" y="269"/>
                    </a:cubicBezTo>
                    <a:cubicBezTo>
                      <a:pt x="705" y="272"/>
                      <a:pt x="708" y="272"/>
                      <a:pt x="705" y="275"/>
                    </a:cubicBezTo>
                    <a:cubicBezTo>
                      <a:pt x="705" y="275"/>
                      <a:pt x="705" y="275"/>
                      <a:pt x="705" y="275"/>
                    </a:cubicBezTo>
                    <a:cubicBezTo>
                      <a:pt x="705" y="275"/>
                      <a:pt x="705" y="275"/>
                      <a:pt x="705" y="275"/>
                    </a:cubicBezTo>
                    <a:cubicBezTo>
                      <a:pt x="698" y="279"/>
                      <a:pt x="695" y="282"/>
                      <a:pt x="686" y="279"/>
                    </a:cubicBezTo>
                    <a:cubicBezTo>
                      <a:pt x="683" y="275"/>
                      <a:pt x="683" y="275"/>
                      <a:pt x="683" y="275"/>
                    </a:cubicBezTo>
                    <a:cubicBezTo>
                      <a:pt x="686" y="275"/>
                      <a:pt x="686" y="275"/>
                      <a:pt x="686" y="275"/>
                    </a:cubicBezTo>
                    <a:cubicBezTo>
                      <a:pt x="695" y="272"/>
                      <a:pt x="692" y="275"/>
                      <a:pt x="698" y="269"/>
                    </a:cubicBezTo>
                    <a:close/>
                    <a:moveTo>
                      <a:pt x="1205" y="147"/>
                    </a:moveTo>
                    <a:cubicBezTo>
                      <a:pt x="1211" y="147"/>
                      <a:pt x="1211" y="147"/>
                      <a:pt x="1211" y="147"/>
                    </a:cubicBezTo>
                    <a:cubicBezTo>
                      <a:pt x="1211" y="147"/>
                      <a:pt x="1211" y="147"/>
                      <a:pt x="1211" y="147"/>
                    </a:cubicBezTo>
                    <a:cubicBezTo>
                      <a:pt x="1208" y="147"/>
                      <a:pt x="1208" y="147"/>
                      <a:pt x="1205" y="147"/>
                    </a:cubicBezTo>
                    <a:close/>
                    <a:moveTo>
                      <a:pt x="1007" y="96"/>
                    </a:moveTo>
                    <a:cubicBezTo>
                      <a:pt x="1007" y="93"/>
                      <a:pt x="1007" y="93"/>
                      <a:pt x="1007" y="93"/>
                    </a:cubicBezTo>
                    <a:cubicBezTo>
                      <a:pt x="1013" y="93"/>
                      <a:pt x="1013" y="93"/>
                      <a:pt x="1013" y="93"/>
                    </a:cubicBezTo>
                    <a:cubicBezTo>
                      <a:pt x="1013" y="96"/>
                      <a:pt x="1013" y="96"/>
                      <a:pt x="1013" y="96"/>
                    </a:cubicBezTo>
                    <a:cubicBezTo>
                      <a:pt x="1007" y="96"/>
                      <a:pt x="1007" y="96"/>
                      <a:pt x="1007" y="96"/>
                    </a:cubicBezTo>
                    <a:close/>
                    <a:moveTo>
                      <a:pt x="582" y="57"/>
                    </a:moveTo>
                    <a:cubicBezTo>
                      <a:pt x="582" y="57"/>
                      <a:pt x="582" y="57"/>
                      <a:pt x="582" y="57"/>
                    </a:cubicBezTo>
                    <a:cubicBezTo>
                      <a:pt x="582" y="54"/>
                      <a:pt x="582" y="54"/>
                      <a:pt x="582" y="54"/>
                    </a:cubicBezTo>
                    <a:cubicBezTo>
                      <a:pt x="582" y="54"/>
                      <a:pt x="582" y="54"/>
                      <a:pt x="582" y="54"/>
                    </a:cubicBezTo>
                    <a:cubicBezTo>
                      <a:pt x="585" y="54"/>
                      <a:pt x="585" y="54"/>
                      <a:pt x="585" y="54"/>
                    </a:cubicBezTo>
                    <a:cubicBezTo>
                      <a:pt x="585" y="54"/>
                      <a:pt x="585" y="54"/>
                      <a:pt x="585" y="54"/>
                    </a:cubicBezTo>
                    <a:cubicBezTo>
                      <a:pt x="585" y="54"/>
                      <a:pt x="585" y="54"/>
                      <a:pt x="585" y="54"/>
                    </a:cubicBezTo>
                    <a:cubicBezTo>
                      <a:pt x="582" y="57"/>
                      <a:pt x="582" y="57"/>
                      <a:pt x="582" y="57"/>
                    </a:cubicBezTo>
                    <a:cubicBezTo>
                      <a:pt x="582" y="57"/>
                      <a:pt x="582" y="57"/>
                      <a:pt x="582" y="57"/>
                    </a:cubicBezTo>
                    <a:close/>
                    <a:moveTo>
                      <a:pt x="9" y="237"/>
                    </a:moveTo>
                    <a:cubicBezTo>
                      <a:pt x="0" y="243"/>
                      <a:pt x="0" y="243"/>
                      <a:pt x="0" y="243"/>
                    </a:cubicBezTo>
                    <a:cubicBezTo>
                      <a:pt x="3" y="243"/>
                      <a:pt x="3" y="243"/>
                      <a:pt x="3" y="243"/>
                    </a:cubicBezTo>
                    <a:cubicBezTo>
                      <a:pt x="16" y="243"/>
                      <a:pt x="16" y="243"/>
                      <a:pt x="16" y="243"/>
                    </a:cubicBezTo>
                    <a:cubicBezTo>
                      <a:pt x="22" y="243"/>
                      <a:pt x="22" y="243"/>
                      <a:pt x="22" y="243"/>
                    </a:cubicBezTo>
                    <a:cubicBezTo>
                      <a:pt x="22" y="240"/>
                      <a:pt x="22" y="240"/>
                      <a:pt x="22" y="240"/>
                    </a:cubicBezTo>
                    <a:cubicBezTo>
                      <a:pt x="19" y="240"/>
                      <a:pt x="19" y="240"/>
                      <a:pt x="19" y="240"/>
                    </a:cubicBezTo>
                    <a:cubicBezTo>
                      <a:pt x="12" y="240"/>
                      <a:pt x="12" y="240"/>
                      <a:pt x="12" y="240"/>
                    </a:cubicBezTo>
                    <a:cubicBezTo>
                      <a:pt x="9" y="237"/>
                      <a:pt x="9" y="237"/>
                      <a:pt x="9" y="237"/>
                    </a:cubicBezTo>
                    <a:close/>
                    <a:moveTo>
                      <a:pt x="1098" y="352"/>
                    </a:moveTo>
                    <a:cubicBezTo>
                      <a:pt x="1098" y="349"/>
                      <a:pt x="1098" y="349"/>
                      <a:pt x="1098" y="346"/>
                    </a:cubicBezTo>
                    <a:cubicBezTo>
                      <a:pt x="1101" y="346"/>
                      <a:pt x="1101" y="346"/>
                      <a:pt x="1104" y="343"/>
                    </a:cubicBezTo>
                    <a:cubicBezTo>
                      <a:pt x="1104" y="343"/>
                      <a:pt x="1104" y="343"/>
                      <a:pt x="1104" y="343"/>
                    </a:cubicBezTo>
                    <a:cubicBezTo>
                      <a:pt x="1101" y="346"/>
                      <a:pt x="1101" y="349"/>
                      <a:pt x="1098" y="352"/>
                    </a:cubicBezTo>
                    <a:close/>
                    <a:moveTo>
                      <a:pt x="1126" y="288"/>
                    </a:moveTo>
                    <a:cubicBezTo>
                      <a:pt x="1126" y="288"/>
                      <a:pt x="1126" y="288"/>
                      <a:pt x="1126" y="291"/>
                    </a:cubicBezTo>
                    <a:cubicBezTo>
                      <a:pt x="1126" y="291"/>
                      <a:pt x="1126" y="291"/>
                      <a:pt x="1126" y="291"/>
                    </a:cubicBezTo>
                    <a:cubicBezTo>
                      <a:pt x="1126" y="291"/>
                      <a:pt x="1126" y="291"/>
                      <a:pt x="1123" y="291"/>
                    </a:cubicBezTo>
                    <a:cubicBezTo>
                      <a:pt x="1123" y="291"/>
                      <a:pt x="1123" y="291"/>
                      <a:pt x="1123" y="291"/>
                    </a:cubicBezTo>
                    <a:cubicBezTo>
                      <a:pt x="1126" y="288"/>
                      <a:pt x="1126" y="288"/>
                      <a:pt x="1126" y="288"/>
                    </a:cubicBezTo>
                    <a:close/>
                    <a:moveTo>
                      <a:pt x="1164" y="240"/>
                    </a:moveTo>
                    <a:cubicBezTo>
                      <a:pt x="1164" y="240"/>
                      <a:pt x="1164" y="240"/>
                      <a:pt x="1167" y="240"/>
                    </a:cubicBezTo>
                    <a:cubicBezTo>
                      <a:pt x="1164" y="240"/>
                      <a:pt x="1164" y="240"/>
                      <a:pt x="1164" y="240"/>
                    </a:cubicBezTo>
                    <a:close/>
                    <a:moveTo>
                      <a:pt x="1107" y="202"/>
                    </a:moveTo>
                    <a:cubicBezTo>
                      <a:pt x="1107" y="202"/>
                      <a:pt x="1107" y="202"/>
                      <a:pt x="1107" y="202"/>
                    </a:cubicBezTo>
                    <a:cubicBezTo>
                      <a:pt x="1110" y="202"/>
                      <a:pt x="1110" y="202"/>
                      <a:pt x="1110" y="202"/>
                    </a:cubicBezTo>
                    <a:cubicBezTo>
                      <a:pt x="1107" y="202"/>
                      <a:pt x="1107" y="202"/>
                      <a:pt x="1107" y="205"/>
                    </a:cubicBezTo>
                    <a:cubicBezTo>
                      <a:pt x="1107" y="202"/>
                      <a:pt x="1107" y="202"/>
                      <a:pt x="1107" y="202"/>
                    </a:cubicBezTo>
                    <a:close/>
                    <a:moveTo>
                      <a:pt x="1066" y="83"/>
                    </a:moveTo>
                    <a:cubicBezTo>
                      <a:pt x="1063" y="83"/>
                      <a:pt x="1063" y="83"/>
                      <a:pt x="1063" y="83"/>
                    </a:cubicBezTo>
                    <a:cubicBezTo>
                      <a:pt x="1070" y="80"/>
                      <a:pt x="1073" y="80"/>
                      <a:pt x="1079" y="83"/>
                    </a:cubicBezTo>
                    <a:cubicBezTo>
                      <a:pt x="1066" y="83"/>
                      <a:pt x="1066" y="83"/>
                      <a:pt x="1066" y="83"/>
                    </a:cubicBezTo>
                    <a:close/>
                    <a:moveTo>
                      <a:pt x="755" y="51"/>
                    </a:moveTo>
                    <a:cubicBezTo>
                      <a:pt x="746" y="51"/>
                      <a:pt x="736" y="48"/>
                      <a:pt x="730" y="41"/>
                    </a:cubicBezTo>
                    <a:cubicBezTo>
                      <a:pt x="730" y="41"/>
                      <a:pt x="730" y="41"/>
                      <a:pt x="730" y="41"/>
                    </a:cubicBezTo>
                    <a:cubicBezTo>
                      <a:pt x="736" y="41"/>
                      <a:pt x="746" y="45"/>
                      <a:pt x="752" y="45"/>
                    </a:cubicBezTo>
                    <a:cubicBezTo>
                      <a:pt x="758" y="48"/>
                      <a:pt x="758" y="48"/>
                      <a:pt x="758" y="48"/>
                    </a:cubicBezTo>
                    <a:cubicBezTo>
                      <a:pt x="755" y="45"/>
                      <a:pt x="755" y="45"/>
                      <a:pt x="755" y="45"/>
                    </a:cubicBezTo>
                    <a:cubicBezTo>
                      <a:pt x="755" y="41"/>
                      <a:pt x="755" y="41"/>
                      <a:pt x="755" y="41"/>
                    </a:cubicBezTo>
                    <a:cubicBezTo>
                      <a:pt x="761" y="45"/>
                      <a:pt x="771" y="41"/>
                      <a:pt x="780" y="45"/>
                    </a:cubicBezTo>
                    <a:cubicBezTo>
                      <a:pt x="780" y="48"/>
                      <a:pt x="780" y="48"/>
                      <a:pt x="780" y="48"/>
                    </a:cubicBezTo>
                    <a:cubicBezTo>
                      <a:pt x="774" y="48"/>
                      <a:pt x="764" y="48"/>
                      <a:pt x="755" y="48"/>
                    </a:cubicBezTo>
                    <a:cubicBezTo>
                      <a:pt x="752" y="48"/>
                      <a:pt x="752" y="48"/>
                      <a:pt x="752" y="48"/>
                    </a:cubicBezTo>
                    <a:cubicBezTo>
                      <a:pt x="755" y="51"/>
                      <a:pt x="755" y="51"/>
                      <a:pt x="755" y="51"/>
                    </a:cubicBezTo>
                    <a:cubicBezTo>
                      <a:pt x="755" y="51"/>
                      <a:pt x="755" y="51"/>
                      <a:pt x="755" y="51"/>
                    </a:cubicBezTo>
                    <a:cubicBezTo>
                      <a:pt x="755" y="51"/>
                      <a:pt x="755" y="51"/>
                      <a:pt x="755" y="51"/>
                    </a:cubicBezTo>
                    <a:close/>
                    <a:moveTo>
                      <a:pt x="793" y="48"/>
                    </a:moveTo>
                    <a:cubicBezTo>
                      <a:pt x="802" y="48"/>
                      <a:pt x="812" y="51"/>
                      <a:pt x="818" y="51"/>
                    </a:cubicBezTo>
                    <a:cubicBezTo>
                      <a:pt x="812" y="51"/>
                      <a:pt x="799" y="51"/>
                      <a:pt x="793" y="48"/>
                    </a:cubicBezTo>
                    <a:close/>
                    <a:moveTo>
                      <a:pt x="793" y="64"/>
                    </a:moveTo>
                    <a:cubicBezTo>
                      <a:pt x="786" y="64"/>
                      <a:pt x="783" y="64"/>
                      <a:pt x="777" y="64"/>
                    </a:cubicBezTo>
                    <a:cubicBezTo>
                      <a:pt x="777" y="64"/>
                      <a:pt x="777" y="64"/>
                      <a:pt x="777" y="64"/>
                    </a:cubicBezTo>
                    <a:cubicBezTo>
                      <a:pt x="777" y="61"/>
                      <a:pt x="777" y="61"/>
                      <a:pt x="777" y="61"/>
                    </a:cubicBezTo>
                    <a:cubicBezTo>
                      <a:pt x="783" y="61"/>
                      <a:pt x="790" y="61"/>
                      <a:pt x="793" y="64"/>
                    </a:cubicBezTo>
                    <a:close/>
                    <a:moveTo>
                      <a:pt x="421" y="13"/>
                    </a:moveTo>
                    <a:cubicBezTo>
                      <a:pt x="434" y="13"/>
                      <a:pt x="447" y="16"/>
                      <a:pt x="459" y="16"/>
                    </a:cubicBezTo>
                    <a:cubicBezTo>
                      <a:pt x="450" y="13"/>
                      <a:pt x="450" y="13"/>
                      <a:pt x="450" y="13"/>
                    </a:cubicBezTo>
                    <a:cubicBezTo>
                      <a:pt x="456" y="13"/>
                      <a:pt x="456" y="13"/>
                      <a:pt x="456" y="13"/>
                    </a:cubicBezTo>
                    <a:cubicBezTo>
                      <a:pt x="453" y="9"/>
                      <a:pt x="453" y="9"/>
                      <a:pt x="453" y="9"/>
                    </a:cubicBezTo>
                    <a:cubicBezTo>
                      <a:pt x="450" y="9"/>
                      <a:pt x="450" y="9"/>
                      <a:pt x="443" y="9"/>
                    </a:cubicBezTo>
                    <a:cubicBezTo>
                      <a:pt x="443" y="9"/>
                      <a:pt x="443" y="9"/>
                      <a:pt x="443" y="9"/>
                    </a:cubicBezTo>
                    <a:cubicBezTo>
                      <a:pt x="440" y="9"/>
                      <a:pt x="440" y="9"/>
                      <a:pt x="440" y="9"/>
                    </a:cubicBezTo>
                    <a:cubicBezTo>
                      <a:pt x="437" y="6"/>
                      <a:pt x="437" y="9"/>
                      <a:pt x="431" y="6"/>
                    </a:cubicBezTo>
                    <a:cubicBezTo>
                      <a:pt x="431" y="3"/>
                      <a:pt x="431" y="3"/>
                      <a:pt x="431" y="3"/>
                    </a:cubicBezTo>
                    <a:cubicBezTo>
                      <a:pt x="431" y="3"/>
                      <a:pt x="431" y="3"/>
                      <a:pt x="431" y="3"/>
                    </a:cubicBezTo>
                    <a:cubicBezTo>
                      <a:pt x="421" y="3"/>
                      <a:pt x="415" y="3"/>
                      <a:pt x="406" y="3"/>
                    </a:cubicBezTo>
                    <a:cubicBezTo>
                      <a:pt x="406" y="3"/>
                      <a:pt x="406" y="3"/>
                      <a:pt x="409" y="3"/>
                    </a:cubicBezTo>
                    <a:cubicBezTo>
                      <a:pt x="409" y="6"/>
                      <a:pt x="409" y="6"/>
                      <a:pt x="409" y="6"/>
                    </a:cubicBezTo>
                    <a:cubicBezTo>
                      <a:pt x="406" y="6"/>
                      <a:pt x="406" y="6"/>
                      <a:pt x="406" y="6"/>
                    </a:cubicBezTo>
                    <a:cubicBezTo>
                      <a:pt x="406" y="6"/>
                      <a:pt x="406" y="6"/>
                      <a:pt x="406" y="6"/>
                    </a:cubicBezTo>
                    <a:cubicBezTo>
                      <a:pt x="409" y="9"/>
                      <a:pt x="409" y="9"/>
                      <a:pt x="409" y="9"/>
                    </a:cubicBezTo>
                    <a:cubicBezTo>
                      <a:pt x="406" y="9"/>
                      <a:pt x="406" y="9"/>
                      <a:pt x="406" y="9"/>
                    </a:cubicBezTo>
                    <a:cubicBezTo>
                      <a:pt x="412" y="9"/>
                      <a:pt x="418" y="9"/>
                      <a:pt x="425" y="6"/>
                    </a:cubicBezTo>
                    <a:cubicBezTo>
                      <a:pt x="428" y="6"/>
                      <a:pt x="428" y="6"/>
                      <a:pt x="428" y="6"/>
                    </a:cubicBezTo>
                    <a:cubicBezTo>
                      <a:pt x="425" y="9"/>
                      <a:pt x="425" y="9"/>
                      <a:pt x="425" y="9"/>
                    </a:cubicBezTo>
                    <a:cubicBezTo>
                      <a:pt x="421" y="13"/>
                      <a:pt x="421" y="13"/>
                      <a:pt x="421" y="13"/>
                    </a:cubicBezTo>
                    <a:close/>
                    <a:moveTo>
                      <a:pt x="154" y="3"/>
                    </a:moveTo>
                    <a:cubicBezTo>
                      <a:pt x="151" y="3"/>
                      <a:pt x="151" y="3"/>
                      <a:pt x="148" y="3"/>
                    </a:cubicBezTo>
                    <a:cubicBezTo>
                      <a:pt x="145" y="6"/>
                      <a:pt x="145" y="6"/>
                      <a:pt x="145" y="6"/>
                    </a:cubicBezTo>
                    <a:cubicBezTo>
                      <a:pt x="148" y="3"/>
                      <a:pt x="151" y="3"/>
                      <a:pt x="151" y="3"/>
                    </a:cubicBezTo>
                    <a:cubicBezTo>
                      <a:pt x="154" y="3"/>
                      <a:pt x="154" y="3"/>
                      <a:pt x="154" y="3"/>
                    </a:cubicBezTo>
                    <a:close/>
                    <a:moveTo>
                      <a:pt x="236" y="0"/>
                    </a:moveTo>
                    <a:cubicBezTo>
                      <a:pt x="242" y="3"/>
                      <a:pt x="242" y="3"/>
                      <a:pt x="242" y="3"/>
                    </a:cubicBezTo>
                    <a:cubicBezTo>
                      <a:pt x="242" y="3"/>
                      <a:pt x="242" y="3"/>
                      <a:pt x="242" y="3"/>
                    </a:cubicBezTo>
                    <a:cubicBezTo>
                      <a:pt x="239" y="0"/>
                      <a:pt x="239" y="0"/>
                      <a:pt x="236" y="0"/>
                    </a:cubicBezTo>
                    <a:close/>
                    <a:moveTo>
                      <a:pt x="211" y="6"/>
                    </a:moveTo>
                    <a:cubicBezTo>
                      <a:pt x="214" y="3"/>
                      <a:pt x="217" y="3"/>
                      <a:pt x="220" y="3"/>
                    </a:cubicBezTo>
                    <a:cubicBezTo>
                      <a:pt x="217" y="3"/>
                      <a:pt x="217" y="3"/>
                      <a:pt x="217" y="3"/>
                    </a:cubicBezTo>
                    <a:cubicBezTo>
                      <a:pt x="217" y="3"/>
                      <a:pt x="217" y="3"/>
                      <a:pt x="217" y="3"/>
                    </a:cubicBezTo>
                    <a:cubicBezTo>
                      <a:pt x="214" y="3"/>
                      <a:pt x="214" y="3"/>
                      <a:pt x="214" y="3"/>
                    </a:cubicBezTo>
                    <a:cubicBezTo>
                      <a:pt x="214" y="3"/>
                      <a:pt x="214" y="3"/>
                      <a:pt x="214" y="3"/>
                    </a:cubicBezTo>
                    <a:cubicBezTo>
                      <a:pt x="211" y="3"/>
                      <a:pt x="211" y="3"/>
                      <a:pt x="211" y="3"/>
                    </a:cubicBezTo>
                    <a:cubicBezTo>
                      <a:pt x="211" y="6"/>
                      <a:pt x="211" y="6"/>
                      <a:pt x="211" y="6"/>
                    </a:cubicBezTo>
                    <a:close/>
                    <a:moveTo>
                      <a:pt x="189" y="0"/>
                    </a:moveTo>
                    <a:cubicBezTo>
                      <a:pt x="189" y="0"/>
                      <a:pt x="189" y="0"/>
                      <a:pt x="189" y="0"/>
                    </a:cubicBezTo>
                    <a:cubicBezTo>
                      <a:pt x="189" y="0"/>
                      <a:pt x="189" y="0"/>
                      <a:pt x="189" y="0"/>
                    </a:cubicBezTo>
                    <a:cubicBezTo>
                      <a:pt x="189" y="0"/>
                      <a:pt x="189" y="0"/>
                      <a:pt x="189" y="0"/>
                    </a:cubicBezTo>
                    <a:close/>
                    <a:moveTo>
                      <a:pt x="239" y="86"/>
                    </a:moveTo>
                    <a:cubicBezTo>
                      <a:pt x="233" y="86"/>
                      <a:pt x="226" y="86"/>
                      <a:pt x="220" y="83"/>
                    </a:cubicBezTo>
                    <a:cubicBezTo>
                      <a:pt x="220" y="80"/>
                      <a:pt x="220" y="80"/>
                      <a:pt x="220" y="80"/>
                    </a:cubicBezTo>
                    <a:cubicBezTo>
                      <a:pt x="211" y="77"/>
                      <a:pt x="211" y="77"/>
                      <a:pt x="211" y="77"/>
                    </a:cubicBezTo>
                    <a:cubicBezTo>
                      <a:pt x="211" y="80"/>
                      <a:pt x="211" y="80"/>
                      <a:pt x="211" y="80"/>
                    </a:cubicBezTo>
                    <a:cubicBezTo>
                      <a:pt x="201" y="77"/>
                      <a:pt x="201" y="77"/>
                      <a:pt x="201" y="77"/>
                    </a:cubicBezTo>
                    <a:cubicBezTo>
                      <a:pt x="204" y="73"/>
                      <a:pt x="204" y="73"/>
                      <a:pt x="204" y="73"/>
                    </a:cubicBezTo>
                    <a:cubicBezTo>
                      <a:pt x="204" y="67"/>
                      <a:pt x="204" y="67"/>
                      <a:pt x="204" y="67"/>
                    </a:cubicBezTo>
                    <a:cubicBezTo>
                      <a:pt x="204" y="67"/>
                      <a:pt x="204" y="67"/>
                      <a:pt x="204" y="67"/>
                    </a:cubicBezTo>
                    <a:cubicBezTo>
                      <a:pt x="207" y="64"/>
                      <a:pt x="207" y="64"/>
                      <a:pt x="207" y="64"/>
                    </a:cubicBezTo>
                    <a:cubicBezTo>
                      <a:pt x="211" y="64"/>
                      <a:pt x="211" y="64"/>
                      <a:pt x="211" y="64"/>
                    </a:cubicBezTo>
                    <a:cubicBezTo>
                      <a:pt x="211" y="57"/>
                      <a:pt x="211" y="57"/>
                      <a:pt x="211" y="57"/>
                    </a:cubicBezTo>
                    <a:cubicBezTo>
                      <a:pt x="214" y="57"/>
                      <a:pt x="214" y="57"/>
                      <a:pt x="214" y="57"/>
                    </a:cubicBezTo>
                    <a:cubicBezTo>
                      <a:pt x="217" y="51"/>
                      <a:pt x="217" y="51"/>
                      <a:pt x="217" y="51"/>
                    </a:cubicBezTo>
                    <a:cubicBezTo>
                      <a:pt x="214" y="48"/>
                      <a:pt x="214" y="48"/>
                      <a:pt x="214" y="48"/>
                    </a:cubicBezTo>
                    <a:cubicBezTo>
                      <a:pt x="223" y="45"/>
                      <a:pt x="226" y="45"/>
                      <a:pt x="233" y="41"/>
                    </a:cubicBezTo>
                    <a:cubicBezTo>
                      <a:pt x="242" y="41"/>
                      <a:pt x="248" y="38"/>
                      <a:pt x="258" y="38"/>
                    </a:cubicBezTo>
                    <a:cubicBezTo>
                      <a:pt x="267" y="38"/>
                      <a:pt x="277" y="35"/>
                      <a:pt x="286" y="35"/>
                    </a:cubicBezTo>
                    <a:cubicBezTo>
                      <a:pt x="286" y="35"/>
                      <a:pt x="286" y="35"/>
                      <a:pt x="286" y="35"/>
                    </a:cubicBezTo>
                    <a:cubicBezTo>
                      <a:pt x="248" y="45"/>
                      <a:pt x="248" y="45"/>
                      <a:pt x="248" y="45"/>
                    </a:cubicBezTo>
                    <a:cubicBezTo>
                      <a:pt x="248" y="45"/>
                      <a:pt x="248" y="45"/>
                      <a:pt x="248" y="45"/>
                    </a:cubicBezTo>
                    <a:cubicBezTo>
                      <a:pt x="245" y="51"/>
                      <a:pt x="239" y="51"/>
                      <a:pt x="236" y="54"/>
                    </a:cubicBezTo>
                    <a:cubicBezTo>
                      <a:pt x="233" y="54"/>
                      <a:pt x="233" y="54"/>
                      <a:pt x="233" y="54"/>
                    </a:cubicBezTo>
                    <a:cubicBezTo>
                      <a:pt x="233" y="54"/>
                      <a:pt x="233" y="54"/>
                      <a:pt x="233" y="54"/>
                    </a:cubicBezTo>
                    <a:cubicBezTo>
                      <a:pt x="233" y="61"/>
                      <a:pt x="223" y="67"/>
                      <a:pt x="220" y="73"/>
                    </a:cubicBezTo>
                    <a:cubicBezTo>
                      <a:pt x="220" y="73"/>
                      <a:pt x="220" y="73"/>
                      <a:pt x="220" y="73"/>
                    </a:cubicBezTo>
                    <a:cubicBezTo>
                      <a:pt x="223" y="73"/>
                      <a:pt x="223" y="73"/>
                      <a:pt x="223" y="73"/>
                    </a:cubicBezTo>
                    <a:cubicBezTo>
                      <a:pt x="226" y="80"/>
                      <a:pt x="233" y="83"/>
                      <a:pt x="239" y="86"/>
                    </a:cubicBezTo>
                    <a:close/>
                    <a:moveTo>
                      <a:pt x="211" y="80"/>
                    </a:moveTo>
                    <a:cubicBezTo>
                      <a:pt x="211" y="80"/>
                      <a:pt x="211" y="80"/>
                      <a:pt x="211" y="80"/>
                    </a:cubicBezTo>
                    <a:cubicBezTo>
                      <a:pt x="211" y="83"/>
                      <a:pt x="211" y="83"/>
                      <a:pt x="211" y="83"/>
                    </a:cubicBezTo>
                    <a:cubicBezTo>
                      <a:pt x="207" y="80"/>
                      <a:pt x="207" y="80"/>
                      <a:pt x="207" y="80"/>
                    </a:cubicBezTo>
                    <a:cubicBezTo>
                      <a:pt x="211" y="80"/>
                      <a:pt x="211" y="80"/>
                      <a:pt x="211" y="80"/>
                    </a:cubicBezTo>
                    <a:close/>
                    <a:moveTo>
                      <a:pt x="198" y="99"/>
                    </a:moveTo>
                    <a:cubicBezTo>
                      <a:pt x="192" y="106"/>
                      <a:pt x="192" y="106"/>
                      <a:pt x="192" y="106"/>
                    </a:cubicBezTo>
                    <a:cubicBezTo>
                      <a:pt x="185" y="102"/>
                      <a:pt x="185" y="102"/>
                      <a:pt x="185" y="102"/>
                    </a:cubicBezTo>
                    <a:cubicBezTo>
                      <a:pt x="185" y="99"/>
                      <a:pt x="185" y="99"/>
                      <a:pt x="185" y="99"/>
                    </a:cubicBezTo>
                    <a:cubicBezTo>
                      <a:pt x="195" y="99"/>
                      <a:pt x="195" y="99"/>
                      <a:pt x="195" y="99"/>
                    </a:cubicBezTo>
                    <a:cubicBezTo>
                      <a:pt x="198" y="99"/>
                      <a:pt x="198" y="99"/>
                      <a:pt x="198" y="99"/>
                    </a:cubicBezTo>
                    <a:cubicBezTo>
                      <a:pt x="198" y="99"/>
                      <a:pt x="198" y="99"/>
                      <a:pt x="198" y="99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34" name="组 1"/>
              <p:cNvGrpSpPr/>
              <p:nvPr/>
            </p:nvGrpSpPr>
            <p:grpSpPr bwMode="auto">
              <a:xfrm>
                <a:off x="1789234" y="3900629"/>
                <a:ext cx="787112" cy="496184"/>
                <a:chOff x="3713138" y="1720950"/>
                <a:chExt cx="1425575" cy="822325"/>
              </a:xfrm>
              <a:gradFill flip="none" rotWithShape="1">
                <a:gsLst>
                  <a:gs pos="0">
                    <a:srgbClr val="DB8C36"/>
                  </a:gs>
                  <a:gs pos="100000">
                    <a:srgbClr val="DB8C36">
                      <a:alpha val="37000"/>
                    </a:srgbClr>
                  </a:gs>
                </a:gsLst>
                <a:lin ang="5040000" scaled="0"/>
                <a:tileRect/>
              </a:gradFill>
            </p:grpSpPr>
            <p:sp>
              <p:nvSpPr>
                <p:cNvPr id="166" name="Freeform 31"/>
                <p:cNvSpPr>
                  <a:spLocks noEditPoints="1"/>
                </p:cNvSpPr>
                <p:nvPr/>
              </p:nvSpPr>
              <p:spPr bwMode="auto">
                <a:xfrm>
                  <a:off x="4117951" y="2227362"/>
                  <a:ext cx="495300" cy="315913"/>
                </a:xfrm>
                <a:custGeom>
                  <a:avLst/>
                  <a:gdLst/>
                  <a:ahLst/>
                  <a:cxnLst>
                    <a:cxn ang="0">
                      <a:pos x="28" y="61"/>
                    </a:cxn>
                    <a:cxn ang="0">
                      <a:pos x="37" y="54"/>
                    </a:cxn>
                    <a:cxn ang="0">
                      <a:pos x="53" y="51"/>
                    </a:cxn>
                    <a:cxn ang="0">
                      <a:pos x="56" y="58"/>
                    </a:cxn>
                    <a:cxn ang="0">
                      <a:pos x="62" y="58"/>
                    </a:cxn>
                    <a:cxn ang="0">
                      <a:pos x="75" y="64"/>
                    </a:cxn>
                    <a:cxn ang="0">
                      <a:pos x="88" y="68"/>
                    </a:cxn>
                    <a:cxn ang="0">
                      <a:pos x="97" y="84"/>
                    </a:cxn>
                    <a:cxn ang="0">
                      <a:pos x="103" y="81"/>
                    </a:cxn>
                    <a:cxn ang="0">
                      <a:pos x="113" y="74"/>
                    </a:cxn>
                    <a:cxn ang="0">
                      <a:pos x="116" y="64"/>
                    </a:cxn>
                    <a:cxn ang="0">
                      <a:pos x="125" y="58"/>
                    </a:cxn>
                    <a:cxn ang="0">
                      <a:pos x="132" y="58"/>
                    </a:cxn>
                    <a:cxn ang="0">
                      <a:pos x="122" y="54"/>
                    </a:cxn>
                    <a:cxn ang="0">
                      <a:pos x="103" y="41"/>
                    </a:cxn>
                    <a:cxn ang="0">
                      <a:pos x="88" y="31"/>
                    </a:cxn>
                    <a:cxn ang="0">
                      <a:pos x="84" y="21"/>
                    </a:cxn>
                    <a:cxn ang="0">
                      <a:pos x="75" y="17"/>
                    </a:cxn>
                    <a:cxn ang="0">
                      <a:pos x="66" y="14"/>
                    </a:cxn>
                    <a:cxn ang="0">
                      <a:pos x="59" y="7"/>
                    </a:cxn>
                    <a:cxn ang="0">
                      <a:pos x="50" y="0"/>
                    </a:cxn>
                    <a:cxn ang="0">
                      <a:pos x="44" y="7"/>
                    </a:cxn>
                    <a:cxn ang="0">
                      <a:pos x="37" y="11"/>
                    </a:cxn>
                    <a:cxn ang="0">
                      <a:pos x="34" y="17"/>
                    </a:cxn>
                    <a:cxn ang="0">
                      <a:pos x="25" y="17"/>
                    </a:cxn>
                    <a:cxn ang="0">
                      <a:pos x="12" y="4"/>
                    </a:cxn>
                    <a:cxn ang="0">
                      <a:pos x="12" y="4"/>
                    </a:cxn>
                    <a:cxn ang="0">
                      <a:pos x="12" y="7"/>
                    </a:cxn>
                    <a:cxn ang="0">
                      <a:pos x="22" y="17"/>
                    </a:cxn>
                    <a:cxn ang="0">
                      <a:pos x="18" y="24"/>
                    </a:cxn>
                    <a:cxn ang="0">
                      <a:pos x="18" y="24"/>
                    </a:cxn>
                    <a:cxn ang="0">
                      <a:pos x="6" y="24"/>
                    </a:cxn>
                    <a:cxn ang="0">
                      <a:pos x="9" y="31"/>
                    </a:cxn>
                    <a:cxn ang="0">
                      <a:pos x="12" y="31"/>
                    </a:cxn>
                    <a:cxn ang="0">
                      <a:pos x="18" y="41"/>
                    </a:cxn>
                    <a:cxn ang="0">
                      <a:pos x="22" y="61"/>
                    </a:cxn>
                    <a:cxn ang="0">
                      <a:pos x="0" y="11"/>
                    </a:cxn>
                    <a:cxn ang="0">
                      <a:pos x="3" y="7"/>
                    </a:cxn>
                  </a:cxnLst>
                  <a:rect l="0" t="0" r="r" b="b"/>
                  <a:pathLst>
                    <a:path w="132" h="84">
                      <a:moveTo>
                        <a:pt x="22" y="61"/>
                      </a:moveTo>
                      <a:cubicBezTo>
                        <a:pt x="25" y="61"/>
                        <a:pt x="25" y="61"/>
                        <a:pt x="28" y="61"/>
                      </a:cubicBezTo>
                      <a:cubicBezTo>
                        <a:pt x="31" y="54"/>
                        <a:pt x="31" y="54"/>
                        <a:pt x="31" y="54"/>
                      </a:cubicBezTo>
                      <a:cubicBezTo>
                        <a:pt x="37" y="54"/>
                        <a:pt x="37" y="54"/>
                        <a:pt x="37" y="54"/>
                      </a:cubicBezTo>
                      <a:cubicBezTo>
                        <a:pt x="44" y="51"/>
                        <a:pt x="44" y="51"/>
                        <a:pt x="44" y="51"/>
                      </a:cubicBezTo>
                      <a:cubicBezTo>
                        <a:pt x="53" y="51"/>
                        <a:pt x="53" y="51"/>
                        <a:pt x="53" y="51"/>
                      </a:cubicBezTo>
                      <a:cubicBezTo>
                        <a:pt x="53" y="51"/>
                        <a:pt x="53" y="51"/>
                        <a:pt x="53" y="51"/>
                      </a:cubicBezTo>
                      <a:cubicBezTo>
                        <a:pt x="53" y="54"/>
                        <a:pt x="53" y="54"/>
                        <a:pt x="56" y="58"/>
                      </a:cubicBezTo>
                      <a:cubicBezTo>
                        <a:pt x="56" y="54"/>
                        <a:pt x="62" y="58"/>
                        <a:pt x="62" y="58"/>
                      </a:cubicBezTo>
                      <a:cubicBezTo>
                        <a:pt x="62" y="58"/>
                        <a:pt x="62" y="58"/>
                        <a:pt x="62" y="58"/>
                      </a:cubicBezTo>
                      <a:cubicBezTo>
                        <a:pt x="69" y="61"/>
                        <a:pt x="69" y="61"/>
                        <a:pt x="69" y="61"/>
                      </a:cubicBezTo>
                      <a:cubicBezTo>
                        <a:pt x="75" y="64"/>
                        <a:pt x="75" y="64"/>
                        <a:pt x="75" y="64"/>
                      </a:cubicBezTo>
                      <a:cubicBezTo>
                        <a:pt x="81" y="68"/>
                        <a:pt x="81" y="68"/>
                        <a:pt x="81" y="68"/>
                      </a:cubicBezTo>
                      <a:cubicBezTo>
                        <a:pt x="88" y="68"/>
                        <a:pt x="88" y="68"/>
                        <a:pt x="88" y="68"/>
                      </a:cubicBezTo>
                      <a:cubicBezTo>
                        <a:pt x="91" y="81"/>
                        <a:pt x="91" y="81"/>
                        <a:pt x="91" y="81"/>
                      </a:cubicBezTo>
                      <a:cubicBezTo>
                        <a:pt x="97" y="84"/>
                        <a:pt x="97" y="84"/>
                        <a:pt x="97" y="84"/>
                      </a:cubicBezTo>
                      <a:cubicBezTo>
                        <a:pt x="100" y="84"/>
                        <a:pt x="100" y="84"/>
                        <a:pt x="100" y="84"/>
                      </a:cubicBezTo>
                      <a:cubicBezTo>
                        <a:pt x="103" y="81"/>
                        <a:pt x="103" y="81"/>
                        <a:pt x="103" y="81"/>
                      </a:cubicBezTo>
                      <a:cubicBezTo>
                        <a:pt x="103" y="78"/>
                        <a:pt x="103" y="78"/>
                        <a:pt x="103" y="78"/>
                      </a:cubicBezTo>
                      <a:cubicBezTo>
                        <a:pt x="113" y="74"/>
                        <a:pt x="113" y="74"/>
                        <a:pt x="113" y="74"/>
                      </a:cubicBezTo>
                      <a:cubicBezTo>
                        <a:pt x="116" y="71"/>
                        <a:pt x="116" y="71"/>
                        <a:pt x="116" y="71"/>
                      </a:cubicBezTo>
                      <a:cubicBezTo>
                        <a:pt x="116" y="64"/>
                        <a:pt x="116" y="64"/>
                        <a:pt x="116" y="64"/>
                      </a:cubicBezTo>
                      <a:cubicBezTo>
                        <a:pt x="122" y="61"/>
                        <a:pt x="122" y="61"/>
                        <a:pt x="122" y="61"/>
                      </a:cubicBezTo>
                      <a:cubicBezTo>
                        <a:pt x="125" y="58"/>
                        <a:pt x="125" y="58"/>
                        <a:pt x="125" y="58"/>
                      </a:cubicBezTo>
                      <a:cubicBezTo>
                        <a:pt x="132" y="61"/>
                        <a:pt x="132" y="61"/>
                        <a:pt x="132" y="61"/>
                      </a:cubicBezTo>
                      <a:cubicBezTo>
                        <a:pt x="132" y="58"/>
                        <a:pt x="132" y="58"/>
                        <a:pt x="132" y="58"/>
                      </a:cubicBezTo>
                      <a:cubicBezTo>
                        <a:pt x="128" y="54"/>
                        <a:pt x="128" y="54"/>
                        <a:pt x="128" y="54"/>
                      </a:cubicBezTo>
                      <a:cubicBezTo>
                        <a:pt x="122" y="54"/>
                        <a:pt x="122" y="54"/>
                        <a:pt x="122" y="54"/>
                      </a:cubicBezTo>
                      <a:cubicBezTo>
                        <a:pt x="113" y="44"/>
                        <a:pt x="113" y="44"/>
                        <a:pt x="113" y="44"/>
                      </a:cubicBezTo>
                      <a:cubicBezTo>
                        <a:pt x="103" y="41"/>
                        <a:pt x="103" y="41"/>
                        <a:pt x="103" y="41"/>
                      </a:cubicBezTo>
                      <a:cubicBezTo>
                        <a:pt x="94" y="34"/>
                        <a:pt x="94" y="34"/>
                        <a:pt x="94" y="34"/>
                      </a:cubicBezTo>
                      <a:cubicBezTo>
                        <a:pt x="88" y="31"/>
                        <a:pt x="88" y="31"/>
                        <a:pt x="88" y="31"/>
                      </a:cubicBezTo>
                      <a:cubicBezTo>
                        <a:pt x="84" y="24"/>
                        <a:pt x="84" y="24"/>
                        <a:pt x="84" y="24"/>
                      </a:cubicBezTo>
                      <a:cubicBezTo>
                        <a:pt x="84" y="21"/>
                        <a:pt x="84" y="21"/>
                        <a:pt x="84" y="21"/>
                      </a:cubicBezTo>
                      <a:cubicBezTo>
                        <a:pt x="78" y="17"/>
                        <a:pt x="78" y="17"/>
                        <a:pt x="78" y="17"/>
                      </a:cubicBezTo>
                      <a:cubicBezTo>
                        <a:pt x="75" y="17"/>
                        <a:pt x="75" y="17"/>
                        <a:pt x="75" y="17"/>
                      </a:cubicBezTo>
                      <a:cubicBezTo>
                        <a:pt x="69" y="17"/>
                        <a:pt x="69" y="17"/>
                        <a:pt x="69" y="17"/>
                      </a:cubicBezTo>
                      <a:cubicBezTo>
                        <a:pt x="66" y="14"/>
                        <a:pt x="66" y="14"/>
                        <a:pt x="66" y="14"/>
                      </a:cubicBezTo>
                      <a:cubicBezTo>
                        <a:pt x="66" y="11"/>
                        <a:pt x="66" y="11"/>
                        <a:pt x="66" y="11"/>
                      </a:cubicBezTo>
                      <a:cubicBezTo>
                        <a:pt x="59" y="7"/>
                        <a:pt x="59" y="7"/>
                        <a:pt x="59" y="7"/>
                      </a:cubicBezTo>
                      <a:cubicBezTo>
                        <a:pt x="56" y="4"/>
                        <a:pt x="56" y="4"/>
                        <a:pt x="56" y="4"/>
                      </a:cubicBezTo>
                      <a:cubicBezTo>
                        <a:pt x="50" y="0"/>
                        <a:pt x="50" y="0"/>
                        <a:pt x="50" y="0"/>
                      </a:cubicBezTo>
                      <a:cubicBezTo>
                        <a:pt x="50" y="0"/>
                        <a:pt x="50" y="0"/>
                        <a:pt x="50" y="0"/>
                      </a:cubicBezTo>
                      <a:cubicBezTo>
                        <a:pt x="44" y="7"/>
                        <a:pt x="44" y="7"/>
                        <a:pt x="44" y="7"/>
                      </a:cubicBezTo>
                      <a:cubicBezTo>
                        <a:pt x="40" y="7"/>
                        <a:pt x="40" y="7"/>
                        <a:pt x="40" y="7"/>
                      </a:cubicBezTo>
                      <a:cubicBezTo>
                        <a:pt x="37" y="11"/>
                        <a:pt x="37" y="11"/>
                        <a:pt x="37" y="11"/>
                      </a:cubicBezTo>
                      <a:cubicBezTo>
                        <a:pt x="40" y="14"/>
                        <a:pt x="40" y="14"/>
                        <a:pt x="40" y="14"/>
                      </a:cubicBezTo>
                      <a:cubicBezTo>
                        <a:pt x="34" y="17"/>
                        <a:pt x="34" y="17"/>
                        <a:pt x="34" y="17"/>
                      </a:cubicBezTo>
                      <a:cubicBezTo>
                        <a:pt x="31" y="17"/>
                        <a:pt x="31" y="17"/>
                        <a:pt x="31" y="17"/>
                      </a:cubicBezTo>
                      <a:cubicBezTo>
                        <a:pt x="25" y="17"/>
                        <a:pt x="25" y="17"/>
                        <a:pt x="25" y="17"/>
                      </a:cubicBezTo>
                      <a:cubicBezTo>
                        <a:pt x="18" y="7"/>
                        <a:pt x="18" y="7"/>
                        <a:pt x="18" y="7"/>
                      </a:cubicBezTo>
                      <a:cubicBezTo>
                        <a:pt x="12" y="4"/>
                        <a:pt x="12" y="4"/>
                        <a:pt x="12" y="4"/>
                      </a:cubicBezTo>
                      <a:cubicBezTo>
                        <a:pt x="6" y="4"/>
                        <a:pt x="6" y="4"/>
                        <a:pt x="6" y="4"/>
                      </a:cubicBezTo>
                      <a:cubicBezTo>
                        <a:pt x="9" y="4"/>
                        <a:pt x="9" y="4"/>
                        <a:pt x="12" y="4"/>
                      </a:cubicBezTo>
                      <a:cubicBezTo>
                        <a:pt x="12" y="4"/>
                        <a:pt x="12" y="4"/>
                        <a:pt x="12" y="4"/>
                      </a:cubicBezTo>
                      <a:cubicBezTo>
                        <a:pt x="12" y="7"/>
                        <a:pt x="12" y="7"/>
                        <a:pt x="12" y="7"/>
                      </a:cubicBezTo>
                      <a:cubicBezTo>
                        <a:pt x="12" y="11"/>
                        <a:pt x="18" y="14"/>
                        <a:pt x="22" y="17"/>
                      </a:cubicBezTo>
                      <a:cubicBezTo>
                        <a:pt x="22" y="17"/>
                        <a:pt x="22" y="17"/>
                        <a:pt x="22" y="17"/>
                      </a:cubicBezTo>
                      <a:cubicBezTo>
                        <a:pt x="22" y="21"/>
                        <a:pt x="22" y="21"/>
                        <a:pt x="22" y="21"/>
                      </a:cubicBezTo>
                      <a:cubicBezTo>
                        <a:pt x="22" y="21"/>
                        <a:pt x="22" y="21"/>
                        <a:pt x="18" y="24"/>
                      </a:cubicBezTo>
                      <a:cubicBezTo>
                        <a:pt x="18" y="24"/>
                        <a:pt x="18" y="24"/>
                        <a:pt x="18" y="24"/>
                      </a:cubicBezTo>
                      <a:cubicBezTo>
                        <a:pt x="18" y="24"/>
                        <a:pt x="18" y="24"/>
                        <a:pt x="18" y="24"/>
                      </a:cubicBezTo>
                      <a:cubicBezTo>
                        <a:pt x="15" y="24"/>
                        <a:pt x="12" y="24"/>
                        <a:pt x="6" y="21"/>
                      </a:cubicBezTo>
                      <a:cubicBezTo>
                        <a:pt x="6" y="24"/>
                        <a:pt x="6" y="24"/>
                        <a:pt x="6" y="24"/>
                      </a:cubicBezTo>
                      <a:cubicBezTo>
                        <a:pt x="6" y="24"/>
                        <a:pt x="6" y="27"/>
                        <a:pt x="9" y="31"/>
                      </a:cubicBezTo>
                      <a:cubicBezTo>
                        <a:pt x="9" y="31"/>
                        <a:pt x="9" y="31"/>
                        <a:pt x="9" y="31"/>
                      </a:cubicBezTo>
                      <a:cubicBezTo>
                        <a:pt x="12" y="31"/>
                        <a:pt x="12" y="31"/>
                        <a:pt x="12" y="31"/>
                      </a:cubicBezTo>
                      <a:cubicBezTo>
                        <a:pt x="12" y="31"/>
                        <a:pt x="12" y="31"/>
                        <a:pt x="12" y="31"/>
                      </a:cubicBezTo>
                      <a:cubicBezTo>
                        <a:pt x="9" y="37"/>
                        <a:pt x="15" y="37"/>
                        <a:pt x="18" y="41"/>
                      </a:cubicBezTo>
                      <a:cubicBezTo>
                        <a:pt x="18" y="41"/>
                        <a:pt x="18" y="41"/>
                        <a:pt x="18" y="41"/>
                      </a:cubicBezTo>
                      <a:cubicBezTo>
                        <a:pt x="18" y="41"/>
                        <a:pt x="18" y="41"/>
                        <a:pt x="18" y="41"/>
                      </a:cubicBezTo>
                      <a:cubicBezTo>
                        <a:pt x="18" y="47"/>
                        <a:pt x="22" y="54"/>
                        <a:pt x="22" y="61"/>
                      </a:cubicBezTo>
                      <a:close/>
                      <a:moveTo>
                        <a:pt x="3" y="7"/>
                      </a:move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3" y="14"/>
                        <a:pt x="3" y="14"/>
                        <a:pt x="3" y="14"/>
                      </a:cubicBezTo>
                      <a:cubicBezTo>
                        <a:pt x="3" y="7"/>
                        <a:pt x="3" y="7"/>
                        <a:pt x="3" y="7"/>
                      </a:cubicBezTo>
                      <a:cubicBezTo>
                        <a:pt x="3" y="7"/>
                        <a:pt x="3" y="7"/>
                        <a:pt x="3" y="7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167" name="Freeform 32"/>
                <p:cNvSpPr>
                  <a:spLocks noEditPoints="1"/>
                </p:cNvSpPr>
                <p:nvPr/>
              </p:nvSpPr>
              <p:spPr bwMode="auto">
                <a:xfrm>
                  <a:off x="3878238" y="1720950"/>
                  <a:ext cx="1260475" cy="582613"/>
                </a:xfrm>
                <a:custGeom>
                  <a:avLst/>
                  <a:gdLst/>
                  <a:ahLst/>
                  <a:cxnLst>
                    <a:cxn ang="0">
                      <a:pos x="155" y="3"/>
                    </a:cxn>
                    <a:cxn ang="0">
                      <a:pos x="114" y="13"/>
                    </a:cxn>
                    <a:cxn ang="0">
                      <a:pos x="111" y="26"/>
                    </a:cxn>
                    <a:cxn ang="0">
                      <a:pos x="111" y="39"/>
                    </a:cxn>
                    <a:cxn ang="0">
                      <a:pos x="104" y="48"/>
                    </a:cxn>
                    <a:cxn ang="0">
                      <a:pos x="85" y="45"/>
                    </a:cxn>
                    <a:cxn ang="0">
                      <a:pos x="73" y="45"/>
                    </a:cxn>
                    <a:cxn ang="0">
                      <a:pos x="57" y="52"/>
                    </a:cxn>
                    <a:cxn ang="0">
                      <a:pos x="31" y="39"/>
                    </a:cxn>
                    <a:cxn ang="0">
                      <a:pos x="16" y="58"/>
                    </a:cxn>
                    <a:cxn ang="0">
                      <a:pos x="0" y="61"/>
                    </a:cxn>
                    <a:cxn ang="0">
                      <a:pos x="6" y="81"/>
                    </a:cxn>
                    <a:cxn ang="0">
                      <a:pos x="22" y="94"/>
                    </a:cxn>
                    <a:cxn ang="0">
                      <a:pos x="54" y="87"/>
                    </a:cxn>
                    <a:cxn ang="0">
                      <a:pos x="73" y="104"/>
                    </a:cxn>
                    <a:cxn ang="0">
                      <a:pos x="47" y="113"/>
                    </a:cxn>
                    <a:cxn ang="0">
                      <a:pos x="63" y="136"/>
                    </a:cxn>
                    <a:cxn ang="0">
                      <a:pos x="66" y="139"/>
                    </a:cxn>
                    <a:cxn ang="0">
                      <a:pos x="92" y="149"/>
                    </a:cxn>
                    <a:cxn ang="0">
                      <a:pos x="107" y="100"/>
                    </a:cxn>
                    <a:cxn ang="0">
                      <a:pos x="111" y="100"/>
                    </a:cxn>
                    <a:cxn ang="0">
                      <a:pos x="123" y="100"/>
                    </a:cxn>
                    <a:cxn ang="0">
                      <a:pos x="117" y="100"/>
                    </a:cxn>
                    <a:cxn ang="0">
                      <a:pos x="142" y="126"/>
                    </a:cxn>
                    <a:cxn ang="0">
                      <a:pos x="177" y="133"/>
                    </a:cxn>
                    <a:cxn ang="0">
                      <a:pos x="190" y="149"/>
                    </a:cxn>
                    <a:cxn ang="0">
                      <a:pos x="206" y="152"/>
                    </a:cxn>
                    <a:cxn ang="0">
                      <a:pos x="221" y="142"/>
                    </a:cxn>
                    <a:cxn ang="0">
                      <a:pos x="237" y="136"/>
                    </a:cxn>
                    <a:cxn ang="0">
                      <a:pos x="256" y="129"/>
                    </a:cxn>
                    <a:cxn ang="0">
                      <a:pos x="278" y="133"/>
                    </a:cxn>
                    <a:cxn ang="0">
                      <a:pos x="301" y="136"/>
                    </a:cxn>
                    <a:cxn ang="0">
                      <a:pos x="304" y="129"/>
                    </a:cxn>
                    <a:cxn ang="0">
                      <a:pos x="288" y="113"/>
                    </a:cxn>
                    <a:cxn ang="0">
                      <a:pos x="307" y="107"/>
                    </a:cxn>
                    <a:cxn ang="0">
                      <a:pos x="310" y="87"/>
                    </a:cxn>
                    <a:cxn ang="0">
                      <a:pos x="326" y="91"/>
                    </a:cxn>
                    <a:cxn ang="0">
                      <a:pos x="329" y="74"/>
                    </a:cxn>
                    <a:cxn ang="0">
                      <a:pos x="336" y="65"/>
                    </a:cxn>
                    <a:cxn ang="0">
                      <a:pos x="310" y="58"/>
                    </a:cxn>
                    <a:cxn ang="0">
                      <a:pos x="285" y="52"/>
                    </a:cxn>
                    <a:cxn ang="0">
                      <a:pos x="240" y="22"/>
                    </a:cxn>
                    <a:cxn ang="0">
                      <a:pos x="225" y="9"/>
                    </a:cxn>
                    <a:cxn ang="0">
                      <a:pos x="202" y="13"/>
                    </a:cxn>
                    <a:cxn ang="0">
                      <a:pos x="177" y="3"/>
                    </a:cxn>
                    <a:cxn ang="0">
                      <a:pos x="126" y="97"/>
                    </a:cxn>
                    <a:cxn ang="0">
                      <a:pos x="117" y="94"/>
                    </a:cxn>
                    <a:cxn ang="0">
                      <a:pos x="313" y="107"/>
                    </a:cxn>
                    <a:cxn ang="0">
                      <a:pos x="313" y="107"/>
                    </a:cxn>
                    <a:cxn ang="0">
                      <a:pos x="111" y="107"/>
                    </a:cxn>
                  </a:cxnLst>
                  <a:rect l="0" t="0" r="r" b="b"/>
                  <a:pathLst>
                    <a:path w="336" h="155">
                      <a:moveTo>
                        <a:pt x="177" y="3"/>
                      </a:moveTo>
                      <a:cubicBezTo>
                        <a:pt x="174" y="0"/>
                        <a:pt x="174" y="0"/>
                        <a:pt x="174" y="0"/>
                      </a:cubicBezTo>
                      <a:cubicBezTo>
                        <a:pt x="161" y="0"/>
                        <a:pt x="161" y="0"/>
                        <a:pt x="161" y="0"/>
                      </a:cubicBezTo>
                      <a:cubicBezTo>
                        <a:pt x="155" y="3"/>
                        <a:pt x="155" y="3"/>
                        <a:pt x="155" y="3"/>
                      </a:cubicBezTo>
                      <a:cubicBezTo>
                        <a:pt x="145" y="6"/>
                        <a:pt x="145" y="6"/>
                        <a:pt x="145" y="6"/>
                      </a:cubicBezTo>
                      <a:cubicBezTo>
                        <a:pt x="136" y="9"/>
                        <a:pt x="136" y="9"/>
                        <a:pt x="136" y="9"/>
                      </a:cubicBezTo>
                      <a:cubicBezTo>
                        <a:pt x="126" y="13"/>
                        <a:pt x="126" y="13"/>
                        <a:pt x="126" y="13"/>
                      </a:cubicBezTo>
                      <a:cubicBezTo>
                        <a:pt x="114" y="13"/>
                        <a:pt x="114" y="13"/>
                        <a:pt x="114" y="13"/>
                      </a:cubicBezTo>
                      <a:cubicBezTo>
                        <a:pt x="104" y="16"/>
                        <a:pt x="104" y="16"/>
                        <a:pt x="104" y="16"/>
                      </a:cubicBezTo>
                      <a:cubicBezTo>
                        <a:pt x="104" y="19"/>
                        <a:pt x="104" y="19"/>
                        <a:pt x="104" y="19"/>
                      </a:cubicBezTo>
                      <a:cubicBezTo>
                        <a:pt x="120" y="22"/>
                        <a:pt x="120" y="22"/>
                        <a:pt x="120" y="22"/>
                      </a:cubicBezTo>
                      <a:cubicBezTo>
                        <a:pt x="111" y="26"/>
                        <a:pt x="111" y="26"/>
                        <a:pt x="111" y="26"/>
                      </a:cubicBezTo>
                      <a:cubicBezTo>
                        <a:pt x="104" y="26"/>
                        <a:pt x="104" y="26"/>
                        <a:pt x="104" y="26"/>
                      </a:cubicBezTo>
                      <a:cubicBezTo>
                        <a:pt x="111" y="32"/>
                        <a:pt x="111" y="32"/>
                        <a:pt x="111" y="32"/>
                      </a:cubicBezTo>
                      <a:cubicBezTo>
                        <a:pt x="104" y="35"/>
                        <a:pt x="104" y="35"/>
                        <a:pt x="104" y="35"/>
                      </a:cubicBezTo>
                      <a:cubicBezTo>
                        <a:pt x="111" y="39"/>
                        <a:pt x="111" y="39"/>
                        <a:pt x="111" y="39"/>
                      </a:cubicBezTo>
                      <a:cubicBezTo>
                        <a:pt x="117" y="42"/>
                        <a:pt x="117" y="42"/>
                        <a:pt x="117" y="42"/>
                      </a:cubicBezTo>
                      <a:cubicBezTo>
                        <a:pt x="117" y="48"/>
                        <a:pt x="117" y="48"/>
                        <a:pt x="117" y="48"/>
                      </a:cubicBezTo>
                      <a:cubicBezTo>
                        <a:pt x="111" y="52"/>
                        <a:pt x="111" y="52"/>
                        <a:pt x="111" y="52"/>
                      </a:cubicBezTo>
                      <a:cubicBezTo>
                        <a:pt x="104" y="48"/>
                        <a:pt x="104" y="48"/>
                        <a:pt x="104" y="48"/>
                      </a:cubicBezTo>
                      <a:cubicBezTo>
                        <a:pt x="104" y="52"/>
                        <a:pt x="104" y="52"/>
                        <a:pt x="104" y="52"/>
                      </a:cubicBezTo>
                      <a:cubicBezTo>
                        <a:pt x="95" y="48"/>
                        <a:pt x="95" y="48"/>
                        <a:pt x="95" y="48"/>
                      </a:cubicBezTo>
                      <a:cubicBezTo>
                        <a:pt x="92" y="45"/>
                        <a:pt x="92" y="45"/>
                        <a:pt x="92" y="45"/>
                      </a:cubicBezTo>
                      <a:cubicBezTo>
                        <a:pt x="85" y="45"/>
                        <a:pt x="85" y="45"/>
                        <a:pt x="85" y="45"/>
                      </a:cubicBezTo>
                      <a:cubicBezTo>
                        <a:pt x="85" y="52"/>
                        <a:pt x="85" y="52"/>
                        <a:pt x="85" y="52"/>
                      </a:cubicBezTo>
                      <a:cubicBezTo>
                        <a:pt x="82" y="48"/>
                        <a:pt x="82" y="48"/>
                        <a:pt x="82" y="48"/>
                      </a:cubicBezTo>
                      <a:cubicBezTo>
                        <a:pt x="82" y="45"/>
                        <a:pt x="82" y="45"/>
                        <a:pt x="82" y="45"/>
                      </a:cubicBezTo>
                      <a:cubicBezTo>
                        <a:pt x="79" y="45"/>
                        <a:pt x="76" y="45"/>
                        <a:pt x="73" y="45"/>
                      </a:cubicBezTo>
                      <a:cubicBezTo>
                        <a:pt x="69" y="52"/>
                        <a:pt x="69" y="52"/>
                        <a:pt x="69" y="52"/>
                      </a:cubicBezTo>
                      <a:cubicBezTo>
                        <a:pt x="63" y="48"/>
                        <a:pt x="63" y="48"/>
                        <a:pt x="63" y="48"/>
                      </a:cubicBezTo>
                      <a:cubicBezTo>
                        <a:pt x="60" y="45"/>
                        <a:pt x="60" y="45"/>
                        <a:pt x="60" y="45"/>
                      </a:cubicBezTo>
                      <a:cubicBezTo>
                        <a:pt x="57" y="52"/>
                        <a:pt x="57" y="52"/>
                        <a:pt x="57" y="52"/>
                      </a:cubicBezTo>
                      <a:cubicBezTo>
                        <a:pt x="54" y="45"/>
                        <a:pt x="54" y="45"/>
                        <a:pt x="54" y="45"/>
                      </a:cubicBezTo>
                      <a:cubicBezTo>
                        <a:pt x="47" y="42"/>
                        <a:pt x="47" y="42"/>
                        <a:pt x="47" y="42"/>
                      </a:cubicBezTo>
                      <a:cubicBezTo>
                        <a:pt x="41" y="39"/>
                        <a:pt x="41" y="39"/>
                        <a:pt x="41" y="39"/>
                      </a:cubicBezTo>
                      <a:cubicBezTo>
                        <a:pt x="31" y="39"/>
                        <a:pt x="31" y="39"/>
                        <a:pt x="31" y="39"/>
                      </a:cubicBezTo>
                      <a:cubicBezTo>
                        <a:pt x="25" y="39"/>
                        <a:pt x="25" y="39"/>
                        <a:pt x="25" y="39"/>
                      </a:cubicBezTo>
                      <a:cubicBezTo>
                        <a:pt x="16" y="45"/>
                        <a:pt x="16" y="45"/>
                        <a:pt x="16" y="45"/>
                      </a:cubicBezTo>
                      <a:cubicBezTo>
                        <a:pt x="12" y="52"/>
                        <a:pt x="12" y="52"/>
                        <a:pt x="12" y="52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6" y="55"/>
                        <a:pt x="6" y="55"/>
                        <a:pt x="6" y="55"/>
                      </a:cubicBezTo>
                      <a:cubicBezTo>
                        <a:pt x="3" y="55"/>
                        <a:pt x="3" y="55"/>
                        <a:pt x="3" y="55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1"/>
                        <a:pt x="0" y="61"/>
                        <a:pt x="0" y="61"/>
                      </a:cubicBezTo>
                      <a:cubicBezTo>
                        <a:pt x="0" y="68"/>
                        <a:pt x="0" y="68"/>
                        <a:pt x="0" y="68"/>
                      </a:cubicBezTo>
                      <a:cubicBezTo>
                        <a:pt x="0" y="71"/>
                        <a:pt x="0" y="71"/>
                        <a:pt x="0" y="71"/>
                      </a:cubicBezTo>
                      <a:cubicBezTo>
                        <a:pt x="3" y="74"/>
                        <a:pt x="3" y="74"/>
                        <a:pt x="3" y="74"/>
                      </a:cubicBezTo>
                      <a:cubicBezTo>
                        <a:pt x="6" y="81"/>
                        <a:pt x="6" y="81"/>
                        <a:pt x="6" y="81"/>
                      </a:cubicBezTo>
                      <a:cubicBezTo>
                        <a:pt x="16" y="84"/>
                        <a:pt x="16" y="84"/>
                        <a:pt x="16" y="84"/>
                      </a:cubicBezTo>
                      <a:cubicBezTo>
                        <a:pt x="22" y="87"/>
                        <a:pt x="22" y="87"/>
                        <a:pt x="22" y="87"/>
                      </a:cubicBezTo>
                      <a:cubicBezTo>
                        <a:pt x="22" y="91"/>
                        <a:pt x="22" y="91"/>
                        <a:pt x="22" y="91"/>
                      </a:cubicBezTo>
                      <a:cubicBezTo>
                        <a:pt x="22" y="94"/>
                        <a:pt x="22" y="94"/>
                        <a:pt x="22" y="94"/>
                      </a:cubicBezTo>
                      <a:cubicBezTo>
                        <a:pt x="25" y="94"/>
                        <a:pt x="25" y="94"/>
                        <a:pt x="25" y="94"/>
                      </a:cubicBezTo>
                      <a:cubicBezTo>
                        <a:pt x="28" y="94"/>
                        <a:pt x="28" y="91"/>
                        <a:pt x="31" y="91"/>
                      </a:cubicBezTo>
                      <a:cubicBezTo>
                        <a:pt x="38" y="87"/>
                        <a:pt x="47" y="87"/>
                        <a:pt x="54" y="87"/>
                      </a:cubicBezTo>
                      <a:cubicBezTo>
                        <a:pt x="54" y="87"/>
                        <a:pt x="54" y="87"/>
                        <a:pt x="54" y="87"/>
                      </a:cubicBezTo>
                      <a:cubicBezTo>
                        <a:pt x="57" y="87"/>
                        <a:pt x="57" y="87"/>
                        <a:pt x="57" y="87"/>
                      </a:cubicBezTo>
                      <a:cubicBezTo>
                        <a:pt x="60" y="94"/>
                        <a:pt x="60" y="97"/>
                        <a:pt x="60" y="104"/>
                      </a:cubicBezTo>
                      <a:cubicBezTo>
                        <a:pt x="63" y="104"/>
                        <a:pt x="66" y="104"/>
                        <a:pt x="66" y="104"/>
                      </a:cubicBezTo>
                      <a:cubicBezTo>
                        <a:pt x="73" y="104"/>
                        <a:pt x="73" y="104"/>
                        <a:pt x="73" y="104"/>
                      </a:cubicBezTo>
                      <a:cubicBezTo>
                        <a:pt x="69" y="107"/>
                        <a:pt x="69" y="107"/>
                        <a:pt x="69" y="107"/>
                      </a:cubicBezTo>
                      <a:cubicBezTo>
                        <a:pt x="63" y="110"/>
                        <a:pt x="54" y="107"/>
                        <a:pt x="47" y="107"/>
                      </a:cubicBezTo>
                      <a:cubicBezTo>
                        <a:pt x="44" y="110"/>
                        <a:pt x="44" y="110"/>
                        <a:pt x="44" y="110"/>
                      </a:cubicBezTo>
                      <a:cubicBezTo>
                        <a:pt x="44" y="113"/>
                        <a:pt x="47" y="113"/>
                        <a:pt x="47" y="113"/>
                      </a:cubicBezTo>
                      <a:cubicBezTo>
                        <a:pt x="47" y="117"/>
                        <a:pt x="47" y="117"/>
                        <a:pt x="47" y="117"/>
                      </a:cubicBezTo>
                      <a:cubicBezTo>
                        <a:pt x="44" y="117"/>
                        <a:pt x="44" y="117"/>
                        <a:pt x="44" y="117"/>
                      </a:cubicBezTo>
                      <a:cubicBezTo>
                        <a:pt x="44" y="117"/>
                        <a:pt x="41" y="117"/>
                        <a:pt x="38" y="117"/>
                      </a:cubicBezTo>
                      <a:cubicBezTo>
                        <a:pt x="44" y="123"/>
                        <a:pt x="57" y="133"/>
                        <a:pt x="63" y="136"/>
                      </a:cubicBezTo>
                      <a:cubicBezTo>
                        <a:pt x="63" y="136"/>
                        <a:pt x="63" y="136"/>
                        <a:pt x="63" y="136"/>
                      </a:cubicBezTo>
                      <a:cubicBezTo>
                        <a:pt x="63" y="139"/>
                        <a:pt x="63" y="139"/>
                        <a:pt x="63" y="139"/>
                      </a:cubicBezTo>
                      <a:cubicBezTo>
                        <a:pt x="63" y="139"/>
                        <a:pt x="63" y="139"/>
                        <a:pt x="63" y="142"/>
                      </a:cubicBezTo>
                      <a:cubicBezTo>
                        <a:pt x="66" y="139"/>
                        <a:pt x="66" y="139"/>
                        <a:pt x="66" y="139"/>
                      </a:cubicBezTo>
                      <a:cubicBezTo>
                        <a:pt x="76" y="139"/>
                        <a:pt x="76" y="139"/>
                        <a:pt x="76" y="139"/>
                      </a:cubicBezTo>
                      <a:cubicBezTo>
                        <a:pt x="85" y="139"/>
                        <a:pt x="85" y="139"/>
                        <a:pt x="85" y="139"/>
                      </a:cubicBezTo>
                      <a:cubicBezTo>
                        <a:pt x="92" y="149"/>
                        <a:pt x="92" y="149"/>
                        <a:pt x="92" y="149"/>
                      </a:cubicBezTo>
                      <a:cubicBezTo>
                        <a:pt x="92" y="149"/>
                        <a:pt x="92" y="149"/>
                        <a:pt x="92" y="149"/>
                      </a:cubicBezTo>
                      <a:cubicBezTo>
                        <a:pt x="85" y="110"/>
                        <a:pt x="85" y="110"/>
                        <a:pt x="85" y="110"/>
                      </a:cubicBezTo>
                      <a:cubicBezTo>
                        <a:pt x="104" y="104"/>
                        <a:pt x="104" y="104"/>
                        <a:pt x="104" y="104"/>
                      </a:cubicBezTo>
                      <a:cubicBezTo>
                        <a:pt x="107" y="104"/>
                        <a:pt x="107" y="104"/>
                        <a:pt x="107" y="104"/>
                      </a:cubicBezTo>
                      <a:cubicBezTo>
                        <a:pt x="107" y="104"/>
                        <a:pt x="107" y="104"/>
                        <a:pt x="107" y="100"/>
                      </a:cubicBezTo>
                      <a:cubicBezTo>
                        <a:pt x="107" y="100"/>
                        <a:pt x="107" y="100"/>
                        <a:pt x="107" y="100"/>
                      </a:cubicBezTo>
                      <a:cubicBezTo>
                        <a:pt x="107" y="100"/>
                        <a:pt x="107" y="100"/>
                        <a:pt x="107" y="100"/>
                      </a:cubicBezTo>
                      <a:cubicBezTo>
                        <a:pt x="111" y="100"/>
                        <a:pt x="111" y="100"/>
                        <a:pt x="111" y="100"/>
                      </a:cubicBezTo>
                      <a:cubicBezTo>
                        <a:pt x="111" y="100"/>
                        <a:pt x="111" y="100"/>
                        <a:pt x="111" y="100"/>
                      </a:cubicBezTo>
                      <a:cubicBezTo>
                        <a:pt x="111" y="97"/>
                        <a:pt x="111" y="97"/>
                        <a:pt x="111" y="97"/>
                      </a:cubicBezTo>
                      <a:cubicBezTo>
                        <a:pt x="107" y="91"/>
                        <a:pt x="107" y="91"/>
                        <a:pt x="107" y="91"/>
                      </a:cubicBezTo>
                      <a:cubicBezTo>
                        <a:pt x="114" y="94"/>
                        <a:pt x="114" y="94"/>
                        <a:pt x="114" y="94"/>
                      </a:cubicBezTo>
                      <a:cubicBezTo>
                        <a:pt x="117" y="97"/>
                        <a:pt x="120" y="97"/>
                        <a:pt x="123" y="100"/>
                      </a:cubicBezTo>
                      <a:cubicBezTo>
                        <a:pt x="126" y="100"/>
                        <a:pt x="126" y="100"/>
                        <a:pt x="126" y="100"/>
                      </a:cubicBezTo>
                      <a:cubicBezTo>
                        <a:pt x="126" y="100"/>
                        <a:pt x="126" y="100"/>
                        <a:pt x="126" y="100"/>
                      </a:cubicBezTo>
                      <a:cubicBezTo>
                        <a:pt x="123" y="100"/>
                        <a:pt x="123" y="100"/>
                        <a:pt x="123" y="100"/>
                      </a:cubicBezTo>
                      <a:cubicBezTo>
                        <a:pt x="123" y="100"/>
                        <a:pt x="120" y="100"/>
                        <a:pt x="117" y="100"/>
                      </a:cubicBezTo>
                      <a:cubicBezTo>
                        <a:pt x="117" y="104"/>
                        <a:pt x="117" y="104"/>
                        <a:pt x="117" y="104"/>
                      </a:cubicBezTo>
                      <a:cubicBezTo>
                        <a:pt x="120" y="110"/>
                        <a:pt x="120" y="110"/>
                        <a:pt x="120" y="110"/>
                      </a:cubicBezTo>
                      <a:cubicBezTo>
                        <a:pt x="133" y="117"/>
                        <a:pt x="133" y="117"/>
                        <a:pt x="133" y="117"/>
                      </a:cubicBezTo>
                      <a:cubicBezTo>
                        <a:pt x="142" y="126"/>
                        <a:pt x="142" y="126"/>
                        <a:pt x="142" y="126"/>
                      </a:cubicBezTo>
                      <a:cubicBezTo>
                        <a:pt x="152" y="123"/>
                        <a:pt x="152" y="123"/>
                        <a:pt x="152" y="123"/>
                      </a:cubicBezTo>
                      <a:cubicBezTo>
                        <a:pt x="161" y="126"/>
                        <a:pt x="161" y="126"/>
                        <a:pt x="161" y="126"/>
                      </a:cubicBezTo>
                      <a:cubicBezTo>
                        <a:pt x="164" y="120"/>
                        <a:pt x="164" y="120"/>
                        <a:pt x="164" y="120"/>
                      </a:cubicBezTo>
                      <a:cubicBezTo>
                        <a:pt x="177" y="133"/>
                        <a:pt x="177" y="133"/>
                        <a:pt x="177" y="133"/>
                      </a:cubicBezTo>
                      <a:cubicBezTo>
                        <a:pt x="177" y="126"/>
                        <a:pt x="177" y="126"/>
                        <a:pt x="177" y="126"/>
                      </a:cubicBezTo>
                      <a:cubicBezTo>
                        <a:pt x="180" y="142"/>
                        <a:pt x="180" y="142"/>
                        <a:pt x="180" y="142"/>
                      </a:cubicBezTo>
                      <a:cubicBezTo>
                        <a:pt x="187" y="142"/>
                        <a:pt x="187" y="142"/>
                        <a:pt x="187" y="142"/>
                      </a:cubicBezTo>
                      <a:cubicBezTo>
                        <a:pt x="190" y="149"/>
                        <a:pt x="190" y="149"/>
                        <a:pt x="190" y="149"/>
                      </a:cubicBezTo>
                      <a:cubicBezTo>
                        <a:pt x="202" y="152"/>
                        <a:pt x="202" y="152"/>
                        <a:pt x="202" y="152"/>
                      </a:cubicBezTo>
                      <a:cubicBezTo>
                        <a:pt x="202" y="155"/>
                        <a:pt x="202" y="155"/>
                        <a:pt x="202" y="155"/>
                      </a:cubicBezTo>
                      <a:cubicBezTo>
                        <a:pt x="206" y="155"/>
                        <a:pt x="206" y="155"/>
                        <a:pt x="206" y="155"/>
                      </a:cubicBezTo>
                      <a:cubicBezTo>
                        <a:pt x="206" y="152"/>
                        <a:pt x="206" y="152"/>
                        <a:pt x="206" y="152"/>
                      </a:cubicBezTo>
                      <a:cubicBezTo>
                        <a:pt x="212" y="149"/>
                        <a:pt x="212" y="149"/>
                        <a:pt x="212" y="149"/>
                      </a:cubicBezTo>
                      <a:cubicBezTo>
                        <a:pt x="212" y="149"/>
                        <a:pt x="212" y="149"/>
                        <a:pt x="212" y="149"/>
                      </a:cubicBezTo>
                      <a:cubicBezTo>
                        <a:pt x="218" y="142"/>
                        <a:pt x="218" y="142"/>
                        <a:pt x="218" y="142"/>
                      </a:cubicBezTo>
                      <a:cubicBezTo>
                        <a:pt x="221" y="142"/>
                        <a:pt x="221" y="142"/>
                        <a:pt x="221" y="142"/>
                      </a:cubicBezTo>
                      <a:cubicBezTo>
                        <a:pt x="225" y="136"/>
                        <a:pt x="225" y="136"/>
                        <a:pt x="225" y="136"/>
                      </a:cubicBezTo>
                      <a:cubicBezTo>
                        <a:pt x="228" y="133"/>
                        <a:pt x="228" y="133"/>
                        <a:pt x="228" y="133"/>
                      </a:cubicBezTo>
                      <a:cubicBezTo>
                        <a:pt x="231" y="133"/>
                        <a:pt x="231" y="133"/>
                        <a:pt x="231" y="133"/>
                      </a:cubicBezTo>
                      <a:cubicBezTo>
                        <a:pt x="237" y="136"/>
                        <a:pt x="237" y="136"/>
                        <a:pt x="237" y="136"/>
                      </a:cubicBezTo>
                      <a:cubicBezTo>
                        <a:pt x="244" y="136"/>
                        <a:pt x="244" y="136"/>
                        <a:pt x="244" y="136"/>
                      </a:cubicBezTo>
                      <a:cubicBezTo>
                        <a:pt x="244" y="129"/>
                        <a:pt x="244" y="129"/>
                        <a:pt x="244" y="129"/>
                      </a:cubicBezTo>
                      <a:cubicBezTo>
                        <a:pt x="250" y="126"/>
                        <a:pt x="250" y="126"/>
                        <a:pt x="250" y="126"/>
                      </a:cubicBezTo>
                      <a:cubicBezTo>
                        <a:pt x="256" y="129"/>
                        <a:pt x="256" y="129"/>
                        <a:pt x="256" y="129"/>
                      </a:cubicBezTo>
                      <a:cubicBezTo>
                        <a:pt x="259" y="133"/>
                        <a:pt x="259" y="133"/>
                        <a:pt x="259" y="133"/>
                      </a:cubicBezTo>
                      <a:cubicBezTo>
                        <a:pt x="263" y="133"/>
                        <a:pt x="269" y="133"/>
                        <a:pt x="272" y="133"/>
                      </a:cubicBezTo>
                      <a:cubicBezTo>
                        <a:pt x="272" y="133"/>
                        <a:pt x="272" y="133"/>
                        <a:pt x="272" y="133"/>
                      </a:cubicBezTo>
                      <a:cubicBezTo>
                        <a:pt x="278" y="133"/>
                        <a:pt x="278" y="133"/>
                        <a:pt x="278" y="133"/>
                      </a:cubicBezTo>
                      <a:cubicBezTo>
                        <a:pt x="288" y="133"/>
                        <a:pt x="288" y="133"/>
                        <a:pt x="288" y="133"/>
                      </a:cubicBezTo>
                      <a:cubicBezTo>
                        <a:pt x="294" y="133"/>
                        <a:pt x="294" y="133"/>
                        <a:pt x="294" y="133"/>
                      </a:cubicBezTo>
                      <a:cubicBezTo>
                        <a:pt x="297" y="136"/>
                        <a:pt x="297" y="136"/>
                        <a:pt x="297" y="136"/>
                      </a:cubicBezTo>
                      <a:cubicBezTo>
                        <a:pt x="301" y="136"/>
                        <a:pt x="301" y="136"/>
                        <a:pt x="301" y="136"/>
                      </a:cubicBezTo>
                      <a:cubicBezTo>
                        <a:pt x="301" y="136"/>
                        <a:pt x="301" y="136"/>
                        <a:pt x="301" y="136"/>
                      </a:cubicBezTo>
                      <a:cubicBezTo>
                        <a:pt x="304" y="133"/>
                        <a:pt x="304" y="133"/>
                        <a:pt x="304" y="133"/>
                      </a:cubicBezTo>
                      <a:cubicBezTo>
                        <a:pt x="301" y="133"/>
                        <a:pt x="301" y="133"/>
                        <a:pt x="301" y="133"/>
                      </a:cubicBezTo>
                      <a:cubicBezTo>
                        <a:pt x="304" y="129"/>
                        <a:pt x="304" y="129"/>
                        <a:pt x="304" y="129"/>
                      </a:cubicBezTo>
                      <a:cubicBezTo>
                        <a:pt x="301" y="123"/>
                        <a:pt x="301" y="123"/>
                        <a:pt x="301" y="123"/>
                      </a:cubicBezTo>
                      <a:cubicBezTo>
                        <a:pt x="297" y="120"/>
                        <a:pt x="297" y="120"/>
                        <a:pt x="297" y="120"/>
                      </a:cubicBezTo>
                      <a:cubicBezTo>
                        <a:pt x="297" y="117"/>
                        <a:pt x="297" y="117"/>
                        <a:pt x="297" y="117"/>
                      </a:cubicBezTo>
                      <a:cubicBezTo>
                        <a:pt x="288" y="113"/>
                        <a:pt x="288" y="113"/>
                        <a:pt x="288" y="113"/>
                      </a:cubicBezTo>
                      <a:cubicBezTo>
                        <a:pt x="291" y="110"/>
                        <a:pt x="291" y="110"/>
                        <a:pt x="291" y="110"/>
                      </a:cubicBezTo>
                      <a:cubicBezTo>
                        <a:pt x="301" y="107"/>
                        <a:pt x="301" y="107"/>
                        <a:pt x="301" y="107"/>
                      </a:cubicBezTo>
                      <a:cubicBezTo>
                        <a:pt x="307" y="107"/>
                        <a:pt x="307" y="107"/>
                        <a:pt x="307" y="107"/>
                      </a:cubicBezTo>
                      <a:cubicBezTo>
                        <a:pt x="307" y="107"/>
                        <a:pt x="307" y="107"/>
                        <a:pt x="307" y="107"/>
                      </a:cubicBezTo>
                      <a:cubicBezTo>
                        <a:pt x="310" y="107"/>
                        <a:pt x="310" y="107"/>
                        <a:pt x="310" y="107"/>
                      </a:cubicBezTo>
                      <a:cubicBezTo>
                        <a:pt x="307" y="107"/>
                        <a:pt x="307" y="107"/>
                        <a:pt x="307" y="107"/>
                      </a:cubicBezTo>
                      <a:cubicBezTo>
                        <a:pt x="307" y="94"/>
                        <a:pt x="307" y="94"/>
                        <a:pt x="307" y="94"/>
                      </a:cubicBezTo>
                      <a:cubicBezTo>
                        <a:pt x="310" y="87"/>
                        <a:pt x="310" y="87"/>
                        <a:pt x="310" y="87"/>
                      </a:cubicBezTo>
                      <a:cubicBezTo>
                        <a:pt x="310" y="84"/>
                        <a:pt x="310" y="84"/>
                        <a:pt x="310" y="84"/>
                      </a:cubicBezTo>
                      <a:cubicBezTo>
                        <a:pt x="320" y="87"/>
                        <a:pt x="320" y="87"/>
                        <a:pt x="320" y="87"/>
                      </a:cubicBezTo>
                      <a:cubicBezTo>
                        <a:pt x="326" y="87"/>
                        <a:pt x="326" y="87"/>
                        <a:pt x="326" y="87"/>
                      </a:cubicBezTo>
                      <a:cubicBezTo>
                        <a:pt x="326" y="91"/>
                        <a:pt x="326" y="91"/>
                        <a:pt x="326" y="91"/>
                      </a:cubicBezTo>
                      <a:cubicBezTo>
                        <a:pt x="329" y="87"/>
                        <a:pt x="329" y="87"/>
                        <a:pt x="329" y="87"/>
                      </a:cubicBezTo>
                      <a:cubicBezTo>
                        <a:pt x="329" y="84"/>
                        <a:pt x="329" y="84"/>
                        <a:pt x="329" y="84"/>
                      </a:cubicBezTo>
                      <a:cubicBezTo>
                        <a:pt x="329" y="81"/>
                        <a:pt x="329" y="81"/>
                        <a:pt x="329" y="81"/>
                      </a:cubicBezTo>
                      <a:cubicBezTo>
                        <a:pt x="329" y="74"/>
                        <a:pt x="329" y="74"/>
                        <a:pt x="329" y="74"/>
                      </a:cubicBezTo>
                      <a:cubicBezTo>
                        <a:pt x="332" y="71"/>
                        <a:pt x="332" y="71"/>
                        <a:pt x="332" y="71"/>
                      </a:cubicBezTo>
                      <a:cubicBezTo>
                        <a:pt x="332" y="68"/>
                        <a:pt x="332" y="68"/>
                        <a:pt x="332" y="68"/>
                      </a:cubicBezTo>
                      <a:cubicBezTo>
                        <a:pt x="332" y="65"/>
                        <a:pt x="332" y="65"/>
                        <a:pt x="332" y="65"/>
                      </a:cubicBezTo>
                      <a:cubicBezTo>
                        <a:pt x="336" y="65"/>
                        <a:pt x="336" y="65"/>
                        <a:pt x="336" y="65"/>
                      </a:cubicBezTo>
                      <a:cubicBezTo>
                        <a:pt x="329" y="61"/>
                        <a:pt x="329" y="61"/>
                        <a:pt x="329" y="61"/>
                      </a:cubicBezTo>
                      <a:cubicBezTo>
                        <a:pt x="326" y="61"/>
                        <a:pt x="326" y="61"/>
                        <a:pt x="326" y="61"/>
                      </a:cubicBezTo>
                      <a:cubicBezTo>
                        <a:pt x="320" y="61"/>
                        <a:pt x="320" y="61"/>
                        <a:pt x="320" y="61"/>
                      </a:cubicBezTo>
                      <a:cubicBezTo>
                        <a:pt x="310" y="58"/>
                        <a:pt x="310" y="58"/>
                        <a:pt x="310" y="58"/>
                      </a:cubicBezTo>
                      <a:cubicBezTo>
                        <a:pt x="307" y="52"/>
                        <a:pt x="307" y="52"/>
                        <a:pt x="307" y="52"/>
                      </a:cubicBezTo>
                      <a:cubicBezTo>
                        <a:pt x="301" y="48"/>
                        <a:pt x="301" y="48"/>
                        <a:pt x="301" y="48"/>
                      </a:cubicBezTo>
                      <a:cubicBezTo>
                        <a:pt x="294" y="48"/>
                        <a:pt x="294" y="48"/>
                        <a:pt x="294" y="48"/>
                      </a:cubicBezTo>
                      <a:cubicBezTo>
                        <a:pt x="285" y="52"/>
                        <a:pt x="285" y="52"/>
                        <a:pt x="285" y="52"/>
                      </a:cubicBezTo>
                      <a:cubicBezTo>
                        <a:pt x="278" y="45"/>
                        <a:pt x="278" y="45"/>
                        <a:pt x="278" y="45"/>
                      </a:cubicBezTo>
                      <a:cubicBezTo>
                        <a:pt x="272" y="45"/>
                        <a:pt x="272" y="45"/>
                        <a:pt x="272" y="45"/>
                      </a:cubicBezTo>
                      <a:cubicBezTo>
                        <a:pt x="272" y="52"/>
                        <a:pt x="272" y="52"/>
                        <a:pt x="272" y="52"/>
                      </a:cubicBezTo>
                      <a:cubicBezTo>
                        <a:pt x="240" y="22"/>
                        <a:pt x="240" y="22"/>
                        <a:pt x="240" y="22"/>
                      </a:cubicBezTo>
                      <a:cubicBezTo>
                        <a:pt x="234" y="16"/>
                        <a:pt x="234" y="16"/>
                        <a:pt x="234" y="16"/>
                      </a:cubicBezTo>
                      <a:cubicBezTo>
                        <a:pt x="228" y="16"/>
                        <a:pt x="228" y="16"/>
                        <a:pt x="228" y="16"/>
                      </a:cubicBezTo>
                      <a:cubicBezTo>
                        <a:pt x="228" y="9"/>
                        <a:pt x="228" y="9"/>
                        <a:pt x="228" y="9"/>
                      </a:cubicBezTo>
                      <a:cubicBezTo>
                        <a:pt x="225" y="9"/>
                        <a:pt x="225" y="9"/>
                        <a:pt x="225" y="9"/>
                      </a:cubicBezTo>
                      <a:cubicBezTo>
                        <a:pt x="215" y="16"/>
                        <a:pt x="215" y="16"/>
                        <a:pt x="215" y="16"/>
                      </a:cubicBezTo>
                      <a:cubicBezTo>
                        <a:pt x="215" y="16"/>
                        <a:pt x="215" y="16"/>
                        <a:pt x="215" y="16"/>
                      </a:cubicBezTo>
                      <a:cubicBezTo>
                        <a:pt x="212" y="16"/>
                        <a:pt x="206" y="19"/>
                        <a:pt x="202" y="19"/>
                      </a:cubicBezTo>
                      <a:cubicBezTo>
                        <a:pt x="199" y="19"/>
                        <a:pt x="202" y="16"/>
                        <a:pt x="202" y="13"/>
                      </a:cubicBezTo>
                      <a:cubicBezTo>
                        <a:pt x="196" y="13"/>
                        <a:pt x="196" y="13"/>
                        <a:pt x="196" y="13"/>
                      </a:cubicBezTo>
                      <a:cubicBezTo>
                        <a:pt x="190" y="13"/>
                        <a:pt x="190" y="13"/>
                        <a:pt x="190" y="13"/>
                      </a:cubicBezTo>
                      <a:cubicBezTo>
                        <a:pt x="187" y="13"/>
                        <a:pt x="180" y="13"/>
                        <a:pt x="180" y="9"/>
                      </a:cubicBezTo>
                      <a:cubicBezTo>
                        <a:pt x="180" y="9"/>
                        <a:pt x="180" y="3"/>
                        <a:pt x="177" y="3"/>
                      </a:cubicBezTo>
                      <a:close/>
                      <a:moveTo>
                        <a:pt x="114" y="91"/>
                      </a:moveTo>
                      <a:cubicBezTo>
                        <a:pt x="130" y="94"/>
                        <a:pt x="130" y="94"/>
                        <a:pt x="130" y="94"/>
                      </a:cubicBezTo>
                      <a:cubicBezTo>
                        <a:pt x="130" y="94"/>
                        <a:pt x="130" y="94"/>
                        <a:pt x="130" y="94"/>
                      </a:cubicBezTo>
                      <a:cubicBezTo>
                        <a:pt x="130" y="97"/>
                        <a:pt x="126" y="97"/>
                        <a:pt x="126" y="97"/>
                      </a:cubicBezTo>
                      <a:cubicBezTo>
                        <a:pt x="126" y="100"/>
                        <a:pt x="126" y="100"/>
                        <a:pt x="126" y="100"/>
                      </a:cubicBezTo>
                      <a:cubicBezTo>
                        <a:pt x="126" y="100"/>
                        <a:pt x="126" y="100"/>
                        <a:pt x="126" y="100"/>
                      </a:cubicBezTo>
                      <a:cubicBezTo>
                        <a:pt x="123" y="97"/>
                        <a:pt x="120" y="97"/>
                        <a:pt x="117" y="97"/>
                      </a:cubicBezTo>
                      <a:cubicBezTo>
                        <a:pt x="117" y="94"/>
                        <a:pt x="117" y="94"/>
                        <a:pt x="117" y="94"/>
                      </a:cubicBezTo>
                      <a:cubicBezTo>
                        <a:pt x="117" y="94"/>
                        <a:pt x="117" y="94"/>
                        <a:pt x="117" y="94"/>
                      </a:cubicBezTo>
                      <a:cubicBezTo>
                        <a:pt x="114" y="94"/>
                        <a:pt x="114" y="94"/>
                        <a:pt x="114" y="94"/>
                      </a:cubicBezTo>
                      <a:cubicBezTo>
                        <a:pt x="114" y="91"/>
                        <a:pt x="114" y="91"/>
                        <a:pt x="114" y="91"/>
                      </a:cubicBezTo>
                      <a:close/>
                      <a:moveTo>
                        <a:pt x="313" y="107"/>
                      </a:moveTo>
                      <a:cubicBezTo>
                        <a:pt x="313" y="107"/>
                        <a:pt x="313" y="107"/>
                        <a:pt x="313" y="107"/>
                      </a:cubicBezTo>
                      <a:cubicBezTo>
                        <a:pt x="313" y="110"/>
                        <a:pt x="313" y="110"/>
                        <a:pt x="313" y="110"/>
                      </a:cubicBezTo>
                      <a:cubicBezTo>
                        <a:pt x="313" y="110"/>
                        <a:pt x="313" y="110"/>
                        <a:pt x="313" y="110"/>
                      </a:cubicBezTo>
                      <a:cubicBezTo>
                        <a:pt x="313" y="107"/>
                        <a:pt x="313" y="107"/>
                        <a:pt x="313" y="107"/>
                      </a:cubicBezTo>
                      <a:close/>
                      <a:moveTo>
                        <a:pt x="111" y="107"/>
                      </a:moveTo>
                      <a:cubicBezTo>
                        <a:pt x="111" y="104"/>
                        <a:pt x="111" y="104"/>
                        <a:pt x="111" y="104"/>
                      </a:cubicBezTo>
                      <a:cubicBezTo>
                        <a:pt x="111" y="107"/>
                        <a:pt x="111" y="107"/>
                        <a:pt x="111" y="107"/>
                      </a:cubicBezTo>
                      <a:cubicBezTo>
                        <a:pt x="111" y="107"/>
                        <a:pt x="111" y="107"/>
                        <a:pt x="111" y="107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168" name="Freeform 33"/>
                <p:cNvSpPr>
                  <a:spLocks/>
                </p:cNvSpPr>
                <p:nvPr/>
              </p:nvSpPr>
              <p:spPr bwMode="auto">
                <a:xfrm>
                  <a:off x="3878238" y="2273400"/>
                  <a:ext cx="165100" cy="134938"/>
                </a:xfrm>
                <a:custGeom>
                  <a:avLst/>
                  <a:gdLst/>
                  <a:ahLst/>
                  <a:cxnLst>
                    <a:cxn ang="0">
                      <a:pos x="30" y="4"/>
                    </a:cxn>
                    <a:cxn ang="0">
                      <a:pos x="27" y="7"/>
                    </a:cxn>
                    <a:cxn ang="0">
                      <a:pos x="23" y="10"/>
                    </a:cxn>
                    <a:cxn ang="0">
                      <a:pos x="17" y="7"/>
                    </a:cxn>
                    <a:cxn ang="0">
                      <a:pos x="13" y="0"/>
                    </a:cxn>
                    <a:cxn ang="0">
                      <a:pos x="13" y="0"/>
                    </a:cxn>
                    <a:cxn ang="0">
                      <a:pos x="13" y="0"/>
                    </a:cxn>
                    <a:cxn ang="0">
                      <a:pos x="10" y="4"/>
                    </a:cxn>
                    <a:cxn ang="0">
                      <a:pos x="17" y="7"/>
                    </a:cxn>
                    <a:cxn ang="0">
                      <a:pos x="10" y="10"/>
                    </a:cxn>
                    <a:cxn ang="0">
                      <a:pos x="3" y="7"/>
                    </a:cxn>
                    <a:cxn ang="0">
                      <a:pos x="0" y="7"/>
                    </a:cxn>
                    <a:cxn ang="0">
                      <a:pos x="0" y="7"/>
                    </a:cxn>
                    <a:cxn ang="0">
                      <a:pos x="3" y="7"/>
                    </a:cxn>
                    <a:cxn ang="0">
                      <a:pos x="6" y="10"/>
                    </a:cxn>
                    <a:cxn ang="0">
                      <a:pos x="6" y="14"/>
                    </a:cxn>
                    <a:cxn ang="0">
                      <a:pos x="10" y="17"/>
                    </a:cxn>
                    <a:cxn ang="0">
                      <a:pos x="10" y="20"/>
                    </a:cxn>
                    <a:cxn ang="0">
                      <a:pos x="10" y="23"/>
                    </a:cxn>
                    <a:cxn ang="0">
                      <a:pos x="13" y="23"/>
                    </a:cxn>
                    <a:cxn ang="0">
                      <a:pos x="17" y="27"/>
                    </a:cxn>
                    <a:cxn ang="0">
                      <a:pos x="17" y="30"/>
                    </a:cxn>
                    <a:cxn ang="0">
                      <a:pos x="23" y="27"/>
                    </a:cxn>
                    <a:cxn ang="0">
                      <a:pos x="27" y="23"/>
                    </a:cxn>
                    <a:cxn ang="0">
                      <a:pos x="33" y="27"/>
                    </a:cxn>
                    <a:cxn ang="0">
                      <a:pos x="33" y="30"/>
                    </a:cxn>
                    <a:cxn ang="0">
                      <a:pos x="37" y="33"/>
                    </a:cxn>
                    <a:cxn ang="0">
                      <a:pos x="30" y="33"/>
                    </a:cxn>
                    <a:cxn ang="0">
                      <a:pos x="33" y="33"/>
                    </a:cxn>
                    <a:cxn ang="0">
                      <a:pos x="37" y="36"/>
                    </a:cxn>
                    <a:cxn ang="0">
                      <a:pos x="37" y="36"/>
                    </a:cxn>
                    <a:cxn ang="0">
                      <a:pos x="40" y="17"/>
                    </a:cxn>
                    <a:cxn ang="0">
                      <a:pos x="44" y="17"/>
                    </a:cxn>
                    <a:cxn ang="0">
                      <a:pos x="44" y="17"/>
                    </a:cxn>
                    <a:cxn ang="0">
                      <a:pos x="44" y="17"/>
                    </a:cxn>
                    <a:cxn ang="0">
                      <a:pos x="30" y="4"/>
                    </a:cxn>
                  </a:cxnLst>
                  <a:rect l="0" t="0" r="r" b="b"/>
                  <a:pathLst>
                    <a:path w="44" h="36">
                      <a:moveTo>
                        <a:pt x="30" y="4"/>
                      </a:moveTo>
                      <a:cubicBezTo>
                        <a:pt x="27" y="7"/>
                        <a:pt x="27" y="7"/>
                        <a:pt x="27" y="7"/>
                      </a:cubicBezTo>
                      <a:cubicBezTo>
                        <a:pt x="23" y="10"/>
                        <a:pt x="23" y="10"/>
                        <a:pt x="23" y="10"/>
                      </a:cubicBezTo>
                      <a:cubicBezTo>
                        <a:pt x="17" y="7"/>
                        <a:pt x="17" y="7"/>
                        <a:pt x="17" y="7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0" y="4"/>
                        <a:pt x="10" y="4"/>
                        <a:pt x="10" y="4"/>
                      </a:cubicBezTo>
                      <a:cubicBezTo>
                        <a:pt x="17" y="7"/>
                        <a:pt x="17" y="7"/>
                        <a:pt x="17" y="7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cubicBezTo>
                        <a:pt x="3" y="7"/>
                        <a:pt x="3" y="7"/>
                        <a:pt x="3" y="7"/>
                      </a:cubicBez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3" y="7"/>
                        <a:pt x="3" y="7"/>
                        <a:pt x="3" y="7"/>
                      </a:cubicBezTo>
                      <a:cubicBezTo>
                        <a:pt x="6" y="10"/>
                        <a:pt x="6" y="10"/>
                        <a:pt x="6" y="10"/>
                      </a:cubicBezTo>
                      <a:cubicBezTo>
                        <a:pt x="6" y="14"/>
                        <a:pt x="6" y="14"/>
                        <a:pt x="6" y="14"/>
                      </a:cubicBezTo>
                      <a:cubicBezTo>
                        <a:pt x="10" y="17"/>
                        <a:pt x="10" y="17"/>
                        <a:pt x="10" y="17"/>
                      </a:cubicBezTo>
                      <a:cubicBezTo>
                        <a:pt x="10" y="20"/>
                        <a:pt x="10" y="20"/>
                        <a:pt x="10" y="20"/>
                      </a:cubicBezTo>
                      <a:cubicBezTo>
                        <a:pt x="10" y="23"/>
                        <a:pt x="10" y="23"/>
                        <a:pt x="10" y="23"/>
                      </a:cubicBezTo>
                      <a:cubicBezTo>
                        <a:pt x="13" y="23"/>
                        <a:pt x="13" y="23"/>
                        <a:pt x="13" y="23"/>
                      </a:cubicBezTo>
                      <a:cubicBezTo>
                        <a:pt x="17" y="27"/>
                        <a:pt x="17" y="27"/>
                        <a:pt x="17" y="27"/>
                      </a:cubicBezTo>
                      <a:cubicBezTo>
                        <a:pt x="17" y="30"/>
                        <a:pt x="17" y="30"/>
                        <a:pt x="17" y="30"/>
                      </a:cubicBezTo>
                      <a:cubicBezTo>
                        <a:pt x="23" y="27"/>
                        <a:pt x="23" y="27"/>
                        <a:pt x="23" y="27"/>
                      </a:cubicBezTo>
                      <a:cubicBezTo>
                        <a:pt x="27" y="23"/>
                        <a:pt x="27" y="23"/>
                        <a:pt x="27" y="23"/>
                      </a:cubicBezTo>
                      <a:cubicBezTo>
                        <a:pt x="33" y="27"/>
                        <a:pt x="33" y="27"/>
                        <a:pt x="33" y="27"/>
                      </a:cubicBezTo>
                      <a:cubicBezTo>
                        <a:pt x="33" y="30"/>
                        <a:pt x="33" y="30"/>
                        <a:pt x="33" y="30"/>
                      </a:cubicBezTo>
                      <a:cubicBezTo>
                        <a:pt x="37" y="33"/>
                        <a:pt x="37" y="33"/>
                        <a:pt x="37" y="33"/>
                      </a:cubicBezTo>
                      <a:cubicBezTo>
                        <a:pt x="30" y="33"/>
                        <a:pt x="30" y="33"/>
                        <a:pt x="30" y="33"/>
                      </a:cubicBezTo>
                      <a:cubicBezTo>
                        <a:pt x="33" y="33"/>
                        <a:pt x="33" y="33"/>
                        <a:pt x="33" y="33"/>
                      </a:cubicBezTo>
                      <a:cubicBezTo>
                        <a:pt x="37" y="36"/>
                        <a:pt x="37" y="36"/>
                        <a:pt x="37" y="36"/>
                      </a:cubicBezTo>
                      <a:cubicBezTo>
                        <a:pt x="37" y="36"/>
                        <a:pt x="37" y="36"/>
                        <a:pt x="37" y="36"/>
                      </a:cubicBezTo>
                      <a:cubicBezTo>
                        <a:pt x="37" y="30"/>
                        <a:pt x="40" y="23"/>
                        <a:pt x="40" y="17"/>
                      </a:cubicBezTo>
                      <a:cubicBezTo>
                        <a:pt x="44" y="17"/>
                        <a:pt x="44" y="17"/>
                        <a:pt x="44" y="17"/>
                      </a:cubicBezTo>
                      <a:cubicBezTo>
                        <a:pt x="44" y="17"/>
                        <a:pt x="44" y="17"/>
                        <a:pt x="44" y="17"/>
                      </a:cubicBezTo>
                      <a:cubicBezTo>
                        <a:pt x="44" y="17"/>
                        <a:pt x="44" y="17"/>
                        <a:pt x="44" y="17"/>
                      </a:cubicBezTo>
                      <a:cubicBezTo>
                        <a:pt x="40" y="14"/>
                        <a:pt x="33" y="10"/>
                        <a:pt x="30" y="4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169" name="Freeform 35"/>
                <p:cNvSpPr>
                  <a:spLocks/>
                </p:cNvSpPr>
                <p:nvPr/>
              </p:nvSpPr>
              <p:spPr bwMode="auto">
                <a:xfrm>
                  <a:off x="3713138" y="2197200"/>
                  <a:ext cx="211138" cy="90488"/>
                </a:xfrm>
                <a:custGeom>
                  <a:avLst/>
                  <a:gdLst/>
                  <a:ahLst/>
                  <a:cxnLst>
                    <a:cxn ang="0">
                      <a:pos x="31" y="24"/>
                    </a:cxn>
                    <a:cxn ang="0">
                      <a:pos x="40" y="24"/>
                    </a:cxn>
                    <a:cxn ang="0">
                      <a:pos x="43" y="21"/>
                    </a:cxn>
                    <a:cxn ang="0">
                      <a:pos x="46" y="21"/>
                    </a:cxn>
                    <a:cxn ang="0">
                      <a:pos x="53" y="21"/>
                    </a:cxn>
                    <a:cxn ang="0">
                      <a:pos x="56" y="24"/>
                    </a:cxn>
                    <a:cxn ang="0">
                      <a:pos x="56" y="24"/>
                    </a:cxn>
                    <a:cxn ang="0">
                      <a:pos x="53" y="21"/>
                    </a:cxn>
                    <a:cxn ang="0">
                      <a:pos x="56" y="18"/>
                    </a:cxn>
                    <a:cxn ang="0">
                      <a:pos x="56" y="18"/>
                    </a:cxn>
                    <a:cxn ang="0">
                      <a:pos x="53" y="18"/>
                    </a:cxn>
                    <a:cxn ang="0">
                      <a:pos x="46" y="15"/>
                    </a:cxn>
                    <a:cxn ang="0">
                      <a:pos x="46" y="12"/>
                    </a:cxn>
                    <a:cxn ang="0">
                      <a:pos x="43" y="9"/>
                    </a:cxn>
                    <a:cxn ang="0">
                      <a:pos x="40" y="9"/>
                    </a:cxn>
                    <a:cxn ang="0">
                      <a:pos x="31" y="12"/>
                    </a:cxn>
                    <a:cxn ang="0">
                      <a:pos x="28" y="9"/>
                    </a:cxn>
                    <a:cxn ang="0">
                      <a:pos x="21" y="6"/>
                    </a:cxn>
                    <a:cxn ang="0">
                      <a:pos x="18" y="3"/>
                    </a:cxn>
                    <a:cxn ang="0">
                      <a:pos x="9" y="3"/>
                    </a:cxn>
                    <a:cxn ang="0">
                      <a:pos x="3" y="0"/>
                    </a:cxn>
                    <a:cxn ang="0">
                      <a:pos x="0" y="0"/>
                    </a:cxn>
                    <a:cxn ang="0">
                      <a:pos x="0" y="3"/>
                    </a:cxn>
                    <a:cxn ang="0">
                      <a:pos x="3" y="3"/>
                    </a:cxn>
                    <a:cxn ang="0">
                      <a:pos x="15" y="21"/>
                    </a:cxn>
                    <a:cxn ang="0">
                      <a:pos x="18" y="21"/>
                    </a:cxn>
                    <a:cxn ang="0">
                      <a:pos x="21" y="21"/>
                    </a:cxn>
                    <a:cxn ang="0">
                      <a:pos x="25" y="18"/>
                    </a:cxn>
                    <a:cxn ang="0">
                      <a:pos x="31" y="24"/>
                    </a:cxn>
                  </a:cxnLst>
                  <a:rect l="0" t="0" r="r" b="b"/>
                  <a:pathLst>
                    <a:path w="56" h="24">
                      <a:moveTo>
                        <a:pt x="31" y="24"/>
                      </a:moveTo>
                      <a:cubicBezTo>
                        <a:pt x="40" y="24"/>
                        <a:pt x="40" y="24"/>
                        <a:pt x="40" y="24"/>
                      </a:cubicBezTo>
                      <a:cubicBezTo>
                        <a:pt x="43" y="21"/>
                        <a:pt x="43" y="21"/>
                        <a:pt x="43" y="21"/>
                      </a:cubicBezTo>
                      <a:cubicBezTo>
                        <a:pt x="46" y="21"/>
                        <a:pt x="46" y="21"/>
                        <a:pt x="46" y="21"/>
                      </a:cubicBezTo>
                      <a:cubicBezTo>
                        <a:pt x="53" y="21"/>
                        <a:pt x="53" y="21"/>
                        <a:pt x="53" y="21"/>
                      </a:cubicBezTo>
                      <a:cubicBezTo>
                        <a:pt x="56" y="24"/>
                        <a:pt x="56" y="24"/>
                        <a:pt x="56" y="24"/>
                      </a:cubicBezTo>
                      <a:cubicBezTo>
                        <a:pt x="56" y="24"/>
                        <a:pt x="56" y="24"/>
                        <a:pt x="56" y="24"/>
                      </a:cubicBezTo>
                      <a:cubicBezTo>
                        <a:pt x="53" y="21"/>
                        <a:pt x="53" y="21"/>
                        <a:pt x="53" y="21"/>
                      </a:cubicBezTo>
                      <a:cubicBezTo>
                        <a:pt x="56" y="18"/>
                        <a:pt x="56" y="18"/>
                        <a:pt x="56" y="18"/>
                      </a:cubicBezTo>
                      <a:cubicBezTo>
                        <a:pt x="56" y="18"/>
                        <a:pt x="56" y="18"/>
                        <a:pt x="56" y="18"/>
                      </a:cubicBezTo>
                      <a:cubicBezTo>
                        <a:pt x="53" y="18"/>
                        <a:pt x="53" y="18"/>
                        <a:pt x="53" y="18"/>
                      </a:cubicBezTo>
                      <a:cubicBezTo>
                        <a:pt x="46" y="15"/>
                        <a:pt x="46" y="15"/>
                        <a:pt x="46" y="15"/>
                      </a:cubicBezTo>
                      <a:cubicBezTo>
                        <a:pt x="46" y="12"/>
                        <a:pt x="46" y="12"/>
                        <a:pt x="46" y="12"/>
                      </a:cubicBezTo>
                      <a:cubicBezTo>
                        <a:pt x="43" y="9"/>
                        <a:pt x="43" y="9"/>
                        <a:pt x="43" y="9"/>
                      </a:cubicBezTo>
                      <a:cubicBezTo>
                        <a:pt x="40" y="9"/>
                        <a:pt x="40" y="9"/>
                        <a:pt x="40" y="9"/>
                      </a:cubicBezTo>
                      <a:cubicBezTo>
                        <a:pt x="31" y="12"/>
                        <a:pt x="31" y="12"/>
                        <a:pt x="31" y="12"/>
                      </a:cubicBezTo>
                      <a:cubicBezTo>
                        <a:pt x="28" y="9"/>
                        <a:pt x="28" y="9"/>
                        <a:pt x="28" y="9"/>
                      </a:cubicBezTo>
                      <a:cubicBezTo>
                        <a:pt x="21" y="6"/>
                        <a:pt x="21" y="6"/>
                        <a:pt x="21" y="6"/>
                      </a:cubicBezTo>
                      <a:cubicBezTo>
                        <a:pt x="18" y="3"/>
                        <a:pt x="18" y="3"/>
                        <a:pt x="18" y="3"/>
                      </a:cubicBezTo>
                      <a:cubicBezTo>
                        <a:pt x="9" y="3"/>
                        <a:pt x="9" y="3"/>
                        <a:pt x="9" y="3"/>
                      </a:cubicBez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0" y="3"/>
                        <a:pt x="0" y="3"/>
                        <a:pt x="3" y="3"/>
                      </a:cubicBezTo>
                      <a:cubicBezTo>
                        <a:pt x="9" y="6"/>
                        <a:pt x="18" y="9"/>
                        <a:pt x="15" y="21"/>
                      </a:cubicBezTo>
                      <a:cubicBezTo>
                        <a:pt x="18" y="21"/>
                        <a:pt x="18" y="21"/>
                        <a:pt x="18" y="21"/>
                      </a:cubicBezTo>
                      <a:cubicBezTo>
                        <a:pt x="21" y="21"/>
                        <a:pt x="21" y="21"/>
                        <a:pt x="21" y="21"/>
                      </a:cubicBezTo>
                      <a:cubicBezTo>
                        <a:pt x="25" y="18"/>
                        <a:pt x="25" y="18"/>
                        <a:pt x="25" y="18"/>
                      </a:cubicBezTo>
                      <a:cubicBezTo>
                        <a:pt x="31" y="24"/>
                        <a:pt x="31" y="24"/>
                        <a:pt x="31" y="24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170" name="Freeform 63"/>
                <p:cNvSpPr>
                  <a:spLocks/>
                </p:cNvSpPr>
                <p:nvPr/>
              </p:nvSpPr>
              <p:spPr bwMode="auto">
                <a:xfrm>
                  <a:off x="3833788" y="2287687"/>
                  <a:ext cx="104775" cy="104775"/>
                </a:xfrm>
                <a:custGeom>
                  <a:avLst/>
                  <a:gdLst/>
                  <a:ahLst/>
                  <a:cxnLst>
                    <a:cxn ang="0">
                      <a:pos x="21" y="43"/>
                    </a:cxn>
                    <a:cxn ang="0">
                      <a:pos x="35" y="33"/>
                    </a:cxn>
                    <a:cxn ang="0">
                      <a:pos x="42" y="52"/>
                    </a:cxn>
                    <a:cxn ang="0">
                      <a:pos x="50" y="52"/>
                    </a:cxn>
                    <a:cxn ang="0">
                      <a:pos x="50" y="59"/>
                    </a:cxn>
                    <a:cxn ang="0">
                      <a:pos x="59" y="66"/>
                    </a:cxn>
                    <a:cxn ang="0">
                      <a:pos x="66" y="59"/>
                    </a:cxn>
                    <a:cxn ang="0">
                      <a:pos x="59" y="52"/>
                    </a:cxn>
                    <a:cxn ang="0">
                      <a:pos x="59" y="52"/>
                    </a:cxn>
                    <a:cxn ang="0">
                      <a:pos x="42" y="43"/>
                    </a:cxn>
                    <a:cxn ang="0">
                      <a:pos x="42" y="33"/>
                    </a:cxn>
                    <a:cxn ang="0">
                      <a:pos x="42" y="26"/>
                    </a:cxn>
                    <a:cxn ang="0">
                      <a:pos x="35" y="26"/>
                    </a:cxn>
                    <a:cxn ang="0">
                      <a:pos x="35" y="19"/>
                    </a:cxn>
                    <a:cxn ang="0">
                      <a:pos x="28" y="10"/>
                    </a:cxn>
                    <a:cxn ang="0">
                      <a:pos x="21" y="0"/>
                    </a:cxn>
                    <a:cxn ang="0">
                      <a:pos x="14" y="0"/>
                    </a:cxn>
                    <a:cxn ang="0">
                      <a:pos x="0" y="10"/>
                    </a:cxn>
                    <a:cxn ang="0">
                      <a:pos x="0" y="10"/>
                    </a:cxn>
                    <a:cxn ang="0">
                      <a:pos x="7" y="26"/>
                    </a:cxn>
                    <a:cxn ang="0">
                      <a:pos x="7" y="26"/>
                    </a:cxn>
                    <a:cxn ang="0">
                      <a:pos x="28" y="33"/>
                    </a:cxn>
                    <a:cxn ang="0">
                      <a:pos x="21" y="43"/>
                    </a:cxn>
                    <a:cxn ang="0">
                      <a:pos x="21" y="43"/>
                    </a:cxn>
                    <a:cxn ang="0">
                      <a:pos x="21" y="43"/>
                    </a:cxn>
                  </a:cxnLst>
                  <a:rect l="0" t="0" r="r" b="b"/>
                  <a:pathLst>
                    <a:path w="66" h="66">
                      <a:moveTo>
                        <a:pt x="21" y="43"/>
                      </a:moveTo>
                      <a:lnTo>
                        <a:pt x="35" y="33"/>
                      </a:lnTo>
                      <a:lnTo>
                        <a:pt x="42" y="52"/>
                      </a:lnTo>
                      <a:lnTo>
                        <a:pt x="50" y="52"/>
                      </a:lnTo>
                      <a:lnTo>
                        <a:pt x="50" y="59"/>
                      </a:lnTo>
                      <a:lnTo>
                        <a:pt x="59" y="66"/>
                      </a:lnTo>
                      <a:lnTo>
                        <a:pt x="66" y="59"/>
                      </a:lnTo>
                      <a:lnTo>
                        <a:pt x="59" y="52"/>
                      </a:lnTo>
                      <a:lnTo>
                        <a:pt x="59" y="52"/>
                      </a:lnTo>
                      <a:lnTo>
                        <a:pt x="42" y="43"/>
                      </a:lnTo>
                      <a:lnTo>
                        <a:pt x="42" y="33"/>
                      </a:lnTo>
                      <a:lnTo>
                        <a:pt x="42" y="26"/>
                      </a:lnTo>
                      <a:lnTo>
                        <a:pt x="35" y="26"/>
                      </a:lnTo>
                      <a:lnTo>
                        <a:pt x="35" y="19"/>
                      </a:lnTo>
                      <a:lnTo>
                        <a:pt x="28" y="10"/>
                      </a:lnTo>
                      <a:lnTo>
                        <a:pt x="21" y="0"/>
                      </a:lnTo>
                      <a:lnTo>
                        <a:pt x="14" y="0"/>
                      </a:lnTo>
                      <a:lnTo>
                        <a:pt x="0" y="10"/>
                      </a:lnTo>
                      <a:lnTo>
                        <a:pt x="0" y="10"/>
                      </a:lnTo>
                      <a:lnTo>
                        <a:pt x="7" y="26"/>
                      </a:lnTo>
                      <a:lnTo>
                        <a:pt x="7" y="26"/>
                      </a:lnTo>
                      <a:lnTo>
                        <a:pt x="28" y="33"/>
                      </a:lnTo>
                      <a:lnTo>
                        <a:pt x="21" y="43"/>
                      </a:lnTo>
                      <a:lnTo>
                        <a:pt x="21" y="43"/>
                      </a:lnTo>
                      <a:lnTo>
                        <a:pt x="21" y="43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171" name="Freeform 64"/>
                <p:cNvSpPr>
                  <a:spLocks noEditPoints="1"/>
                </p:cNvSpPr>
                <p:nvPr/>
              </p:nvSpPr>
              <p:spPr bwMode="auto">
                <a:xfrm>
                  <a:off x="4208438" y="2097187"/>
                  <a:ext cx="585788" cy="355600"/>
                </a:xfrm>
                <a:custGeom>
                  <a:avLst/>
                  <a:gdLst/>
                  <a:ahLst/>
                  <a:cxnLst>
                    <a:cxn ang="0">
                      <a:pos x="25" y="3"/>
                    </a:cxn>
                    <a:cxn ang="0">
                      <a:pos x="25" y="6"/>
                    </a:cxn>
                    <a:cxn ang="0">
                      <a:pos x="19" y="6"/>
                    </a:cxn>
                    <a:cxn ang="0">
                      <a:pos x="0" y="13"/>
                    </a:cxn>
                    <a:cxn ang="0">
                      <a:pos x="9" y="49"/>
                    </a:cxn>
                    <a:cxn ang="0">
                      <a:pos x="9" y="46"/>
                    </a:cxn>
                    <a:cxn ang="0">
                      <a:pos x="19" y="39"/>
                    </a:cxn>
                    <a:cxn ang="0">
                      <a:pos x="28" y="33"/>
                    </a:cxn>
                    <a:cxn ang="0">
                      <a:pos x="38" y="39"/>
                    </a:cxn>
                    <a:cxn ang="0">
                      <a:pos x="44" y="49"/>
                    </a:cxn>
                    <a:cxn ang="0">
                      <a:pos x="51" y="49"/>
                    </a:cxn>
                    <a:cxn ang="0">
                      <a:pos x="60" y="56"/>
                    </a:cxn>
                    <a:cxn ang="0">
                      <a:pos x="66" y="62"/>
                    </a:cxn>
                    <a:cxn ang="0">
                      <a:pos x="82" y="72"/>
                    </a:cxn>
                    <a:cxn ang="0">
                      <a:pos x="98" y="86"/>
                    </a:cxn>
                    <a:cxn ang="0">
                      <a:pos x="111" y="89"/>
                    </a:cxn>
                    <a:cxn ang="0">
                      <a:pos x="114" y="95"/>
                    </a:cxn>
                    <a:cxn ang="0">
                      <a:pos x="121" y="95"/>
                    </a:cxn>
                    <a:cxn ang="0">
                      <a:pos x="124" y="89"/>
                    </a:cxn>
                    <a:cxn ang="0">
                      <a:pos x="117" y="79"/>
                    </a:cxn>
                    <a:cxn ang="0">
                      <a:pos x="108" y="72"/>
                    </a:cxn>
                    <a:cxn ang="0">
                      <a:pos x="114" y="69"/>
                    </a:cxn>
                    <a:cxn ang="0">
                      <a:pos x="121" y="69"/>
                    </a:cxn>
                    <a:cxn ang="0">
                      <a:pos x="124" y="62"/>
                    </a:cxn>
                    <a:cxn ang="0">
                      <a:pos x="127" y="56"/>
                    </a:cxn>
                    <a:cxn ang="0">
                      <a:pos x="130" y="56"/>
                    </a:cxn>
                    <a:cxn ang="0">
                      <a:pos x="136" y="52"/>
                    </a:cxn>
                    <a:cxn ang="0">
                      <a:pos x="127" y="49"/>
                    </a:cxn>
                    <a:cxn ang="0">
                      <a:pos x="130" y="46"/>
                    </a:cxn>
                    <a:cxn ang="0">
                      <a:pos x="124" y="52"/>
                    </a:cxn>
                    <a:cxn ang="0">
                      <a:pos x="117" y="62"/>
                    </a:cxn>
                    <a:cxn ang="0">
                      <a:pos x="111" y="56"/>
                    </a:cxn>
                    <a:cxn ang="0">
                      <a:pos x="98" y="46"/>
                    </a:cxn>
                    <a:cxn ang="0">
                      <a:pos x="89" y="36"/>
                    </a:cxn>
                    <a:cxn ang="0">
                      <a:pos x="76" y="26"/>
                    </a:cxn>
                    <a:cxn ang="0">
                      <a:pos x="63" y="26"/>
                    </a:cxn>
                    <a:cxn ang="0">
                      <a:pos x="41" y="16"/>
                    </a:cxn>
                    <a:cxn ang="0">
                      <a:pos x="25" y="3"/>
                    </a:cxn>
                    <a:cxn ang="0">
                      <a:pos x="28" y="3"/>
                    </a:cxn>
                    <a:cxn ang="0">
                      <a:pos x="22" y="3"/>
                    </a:cxn>
                    <a:cxn ang="0">
                      <a:pos x="22" y="3"/>
                    </a:cxn>
                    <a:cxn ang="0">
                      <a:pos x="136" y="52"/>
                    </a:cxn>
                    <a:cxn ang="0">
                      <a:pos x="136" y="59"/>
                    </a:cxn>
                    <a:cxn ang="0">
                      <a:pos x="146" y="62"/>
                    </a:cxn>
                    <a:cxn ang="0">
                      <a:pos x="156" y="59"/>
                    </a:cxn>
                    <a:cxn ang="0">
                      <a:pos x="143" y="49"/>
                    </a:cxn>
                    <a:cxn ang="0">
                      <a:pos x="136" y="52"/>
                    </a:cxn>
                    <a:cxn ang="0">
                      <a:pos x="28" y="0"/>
                    </a:cxn>
                    <a:cxn ang="0">
                      <a:pos x="25" y="0"/>
                    </a:cxn>
                  </a:cxnLst>
                  <a:rect l="0" t="0" r="r" b="b"/>
                  <a:pathLst>
                    <a:path w="156" h="95">
                      <a:moveTo>
                        <a:pt x="25" y="3"/>
                      </a:moveTo>
                      <a:cubicBezTo>
                        <a:pt x="25" y="3"/>
                        <a:pt x="25" y="3"/>
                        <a:pt x="25" y="3"/>
                      </a:cubicBezTo>
                      <a:cubicBezTo>
                        <a:pt x="25" y="3"/>
                        <a:pt x="25" y="3"/>
                        <a:pt x="25" y="3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8" y="9"/>
                        <a:pt x="28" y="9"/>
                        <a:pt x="28" y="9"/>
                      </a:cubicBezTo>
                      <a:cubicBezTo>
                        <a:pt x="19" y="6"/>
                        <a:pt x="19" y="6"/>
                        <a:pt x="19" y="6"/>
                      </a:cubicBezTo>
                      <a:cubicBezTo>
                        <a:pt x="16" y="6"/>
                        <a:pt x="16" y="6"/>
                        <a:pt x="16" y="6"/>
                      </a:cubicBez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6" y="49"/>
                        <a:pt x="6" y="49"/>
                        <a:pt x="6" y="49"/>
                      </a:cubicBezTo>
                      <a:cubicBezTo>
                        <a:pt x="9" y="49"/>
                        <a:pt x="9" y="49"/>
                        <a:pt x="9" y="49"/>
                      </a:cubicBezTo>
                      <a:cubicBezTo>
                        <a:pt x="12" y="49"/>
                        <a:pt x="12" y="49"/>
                        <a:pt x="12" y="49"/>
                      </a:cubicBezTo>
                      <a:cubicBezTo>
                        <a:pt x="9" y="46"/>
                        <a:pt x="9" y="46"/>
                        <a:pt x="9" y="46"/>
                      </a:cubicBezTo>
                      <a:cubicBezTo>
                        <a:pt x="12" y="39"/>
                        <a:pt x="12" y="39"/>
                        <a:pt x="12" y="39"/>
                      </a:cubicBezTo>
                      <a:cubicBezTo>
                        <a:pt x="19" y="39"/>
                        <a:pt x="19" y="39"/>
                        <a:pt x="19" y="39"/>
                      </a:cubicBezTo>
                      <a:cubicBezTo>
                        <a:pt x="22" y="33"/>
                        <a:pt x="22" y="33"/>
                        <a:pt x="22" y="33"/>
                      </a:cubicBezTo>
                      <a:cubicBezTo>
                        <a:pt x="28" y="33"/>
                        <a:pt x="28" y="33"/>
                        <a:pt x="28" y="33"/>
                      </a:cubicBezTo>
                      <a:cubicBezTo>
                        <a:pt x="35" y="36"/>
                        <a:pt x="35" y="36"/>
                        <a:pt x="35" y="36"/>
                      </a:cubicBezTo>
                      <a:cubicBezTo>
                        <a:pt x="38" y="39"/>
                        <a:pt x="38" y="39"/>
                        <a:pt x="38" y="39"/>
                      </a:cubicBezTo>
                      <a:cubicBezTo>
                        <a:pt x="44" y="46"/>
                        <a:pt x="44" y="46"/>
                        <a:pt x="44" y="46"/>
                      </a:cubicBezTo>
                      <a:cubicBezTo>
                        <a:pt x="44" y="49"/>
                        <a:pt x="44" y="49"/>
                        <a:pt x="44" y="49"/>
                      </a:cubicBezTo>
                      <a:cubicBezTo>
                        <a:pt x="47" y="49"/>
                        <a:pt x="47" y="49"/>
                        <a:pt x="47" y="49"/>
                      </a:cubicBezTo>
                      <a:cubicBezTo>
                        <a:pt x="51" y="49"/>
                        <a:pt x="51" y="49"/>
                        <a:pt x="51" y="49"/>
                      </a:cubicBezTo>
                      <a:cubicBezTo>
                        <a:pt x="57" y="49"/>
                        <a:pt x="57" y="49"/>
                        <a:pt x="57" y="49"/>
                      </a:cubicBezTo>
                      <a:cubicBezTo>
                        <a:pt x="60" y="56"/>
                        <a:pt x="60" y="56"/>
                        <a:pt x="60" y="56"/>
                      </a:cubicBezTo>
                      <a:cubicBezTo>
                        <a:pt x="63" y="59"/>
                        <a:pt x="63" y="59"/>
                        <a:pt x="63" y="59"/>
                      </a:cubicBezTo>
                      <a:cubicBezTo>
                        <a:pt x="66" y="62"/>
                        <a:pt x="66" y="62"/>
                        <a:pt x="66" y="62"/>
                      </a:cubicBezTo>
                      <a:cubicBezTo>
                        <a:pt x="73" y="69"/>
                        <a:pt x="73" y="69"/>
                        <a:pt x="73" y="69"/>
                      </a:cubicBezTo>
                      <a:cubicBezTo>
                        <a:pt x="82" y="72"/>
                        <a:pt x="82" y="72"/>
                        <a:pt x="82" y="72"/>
                      </a:cubicBezTo>
                      <a:cubicBezTo>
                        <a:pt x="89" y="79"/>
                        <a:pt x="89" y="79"/>
                        <a:pt x="89" y="79"/>
                      </a:cubicBezTo>
                      <a:cubicBezTo>
                        <a:pt x="98" y="86"/>
                        <a:pt x="98" y="86"/>
                        <a:pt x="98" y="86"/>
                      </a:cubicBezTo>
                      <a:cubicBezTo>
                        <a:pt x="105" y="86"/>
                        <a:pt x="105" y="86"/>
                        <a:pt x="105" y="86"/>
                      </a:cubicBezTo>
                      <a:cubicBezTo>
                        <a:pt x="111" y="89"/>
                        <a:pt x="111" y="89"/>
                        <a:pt x="111" y="89"/>
                      </a:cubicBezTo>
                      <a:cubicBezTo>
                        <a:pt x="111" y="95"/>
                        <a:pt x="111" y="95"/>
                        <a:pt x="111" y="95"/>
                      </a:cubicBezTo>
                      <a:cubicBezTo>
                        <a:pt x="114" y="95"/>
                        <a:pt x="114" y="95"/>
                        <a:pt x="114" y="95"/>
                      </a:cubicBezTo>
                      <a:cubicBezTo>
                        <a:pt x="117" y="95"/>
                        <a:pt x="117" y="95"/>
                        <a:pt x="117" y="95"/>
                      </a:cubicBezTo>
                      <a:cubicBezTo>
                        <a:pt x="121" y="95"/>
                        <a:pt x="121" y="95"/>
                        <a:pt x="121" y="95"/>
                      </a:cubicBezTo>
                      <a:cubicBezTo>
                        <a:pt x="121" y="89"/>
                        <a:pt x="121" y="89"/>
                        <a:pt x="121" y="89"/>
                      </a:cubicBezTo>
                      <a:cubicBezTo>
                        <a:pt x="124" y="89"/>
                        <a:pt x="124" y="89"/>
                        <a:pt x="124" y="89"/>
                      </a:cubicBezTo>
                      <a:cubicBezTo>
                        <a:pt x="117" y="82"/>
                        <a:pt x="117" y="82"/>
                        <a:pt x="117" y="82"/>
                      </a:cubicBezTo>
                      <a:cubicBezTo>
                        <a:pt x="117" y="79"/>
                        <a:pt x="117" y="79"/>
                        <a:pt x="117" y="79"/>
                      </a:cubicBezTo>
                      <a:cubicBezTo>
                        <a:pt x="114" y="79"/>
                        <a:pt x="114" y="79"/>
                        <a:pt x="114" y="79"/>
                      </a:cubicBezTo>
                      <a:cubicBezTo>
                        <a:pt x="111" y="76"/>
                        <a:pt x="111" y="76"/>
                        <a:pt x="108" y="72"/>
                      </a:cubicBezTo>
                      <a:cubicBezTo>
                        <a:pt x="108" y="72"/>
                        <a:pt x="108" y="72"/>
                        <a:pt x="108" y="72"/>
                      </a:cubicBezTo>
                      <a:cubicBezTo>
                        <a:pt x="114" y="69"/>
                        <a:pt x="114" y="69"/>
                        <a:pt x="114" y="69"/>
                      </a:cubicBezTo>
                      <a:cubicBezTo>
                        <a:pt x="117" y="69"/>
                        <a:pt x="117" y="69"/>
                        <a:pt x="117" y="69"/>
                      </a:cubicBezTo>
                      <a:cubicBezTo>
                        <a:pt x="121" y="69"/>
                        <a:pt x="121" y="69"/>
                        <a:pt x="121" y="69"/>
                      </a:cubicBezTo>
                      <a:cubicBezTo>
                        <a:pt x="121" y="66"/>
                        <a:pt x="121" y="66"/>
                        <a:pt x="121" y="66"/>
                      </a:cubicBezTo>
                      <a:cubicBezTo>
                        <a:pt x="124" y="62"/>
                        <a:pt x="124" y="62"/>
                        <a:pt x="124" y="62"/>
                      </a:cubicBezTo>
                      <a:cubicBezTo>
                        <a:pt x="124" y="59"/>
                        <a:pt x="124" y="59"/>
                        <a:pt x="124" y="59"/>
                      </a:cubicBezTo>
                      <a:cubicBezTo>
                        <a:pt x="127" y="56"/>
                        <a:pt x="127" y="56"/>
                        <a:pt x="127" y="56"/>
                      </a:cubicBezTo>
                      <a:cubicBezTo>
                        <a:pt x="127" y="56"/>
                        <a:pt x="127" y="56"/>
                        <a:pt x="127" y="56"/>
                      </a:cubicBezTo>
                      <a:cubicBezTo>
                        <a:pt x="130" y="56"/>
                        <a:pt x="130" y="56"/>
                        <a:pt x="130" y="56"/>
                      </a:cubicBezTo>
                      <a:cubicBezTo>
                        <a:pt x="133" y="56"/>
                        <a:pt x="133" y="52"/>
                        <a:pt x="136" y="52"/>
                      </a:cubicBezTo>
                      <a:cubicBezTo>
                        <a:pt x="136" y="52"/>
                        <a:pt x="136" y="52"/>
                        <a:pt x="136" y="52"/>
                      </a:cubicBezTo>
                      <a:cubicBezTo>
                        <a:pt x="133" y="49"/>
                        <a:pt x="133" y="49"/>
                        <a:pt x="133" y="49"/>
                      </a:cubicBezTo>
                      <a:cubicBezTo>
                        <a:pt x="127" y="49"/>
                        <a:pt x="127" y="49"/>
                        <a:pt x="127" y="49"/>
                      </a:cubicBezTo>
                      <a:cubicBezTo>
                        <a:pt x="133" y="43"/>
                        <a:pt x="133" y="43"/>
                        <a:pt x="133" y="43"/>
                      </a:cubicBezTo>
                      <a:cubicBezTo>
                        <a:pt x="130" y="46"/>
                        <a:pt x="130" y="46"/>
                        <a:pt x="130" y="46"/>
                      </a:cubicBezTo>
                      <a:cubicBezTo>
                        <a:pt x="127" y="49"/>
                        <a:pt x="127" y="49"/>
                        <a:pt x="127" y="49"/>
                      </a:cubicBezTo>
                      <a:cubicBezTo>
                        <a:pt x="124" y="52"/>
                        <a:pt x="124" y="52"/>
                        <a:pt x="124" y="52"/>
                      </a:cubicBezTo>
                      <a:cubicBezTo>
                        <a:pt x="121" y="56"/>
                        <a:pt x="121" y="56"/>
                        <a:pt x="121" y="56"/>
                      </a:cubicBezTo>
                      <a:cubicBezTo>
                        <a:pt x="117" y="62"/>
                        <a:pt x="117" y="62"/>
                        <a:pt x="117" y="62"/>
                      </a:cubicBezTo>
                      <a:cubicBezTo>
                        <a:pt x="114" y="59"/>
                        <a:pt x="114" y="59"/>
                        <a:pt x="114" y="59"/>
                      </a:cubicBezTo>
                      <a:cubicBezTo>
                        <a:pt x="111" y="56"/>
                        <a:pt x="111" y="56"/>
                        <a:pt x="111" y="56"/>
                      </a:cubicBezTo>
                      <a:cubicBezTo>
                        <a:pt x="98" y="52"/>
                        <a:pt x="98" y="52"/>
                        <a:pt x="98" y="52"/>
                      </a:cubicBezTo>
                      <a:cubicBezTo>
                        <a:pt x="98" y="46"/>
                        <a:pt x="98" y="46"/>
                        <a:pt x="98" y="46"/>
                      </a:cubicBezTo>
                      <a:cubicBezTo>
                        <a:pt x="92" y="46"/>
                        <a:pt x="92" y="46"/>
                        <a:pt x="92" y="46"/>
                      </a:cubicBezTo>
                      <a:cubicBezTo>
                        <a:pt x="89" y="36"/>
                        <a:pt x="89" y="36"/>
                        <a:pt x="89" y="36"/>
                      </a:cubicBezTo>
                      <a:cubicBezTo>
                        <a:pt x="89" y="36"/>
                        <a:pt x="89" y="36"/>
                        <a:pt x="89" y="36"/>
                      </a:cubicBezTo>
                      <a:cubicBezTo>
                        <a:pt x="76" y="26"/>
                        <a:pt x="76" y="26"/>
                        <a:pt x="76" y="26"/>
                      </a:cubicBezTo>
                      <a:cubicBezTo>
                        <a:pt x="76" y="29"/>
                        <a:pt x="76" y="29"/>
                        <a:pt x="76" y="29"/>
                      </a:cubicBezTo>
                      <a:cubicBezTo>
                        <a:pt x="63" y="26"/>
                        <a:pt x="63" y="26"/>
                        <a:pt x="63" y="26"/>
                      </a:cubicBezTo>
                      <a:cubicBezTo>
                        <a:pt x="54" y="29"/>
                        <a:pt x="54" y="29"/>
                        <a:pt x="54" y="29"/>
                      </a:cubicBezTo>
                      <a:cubicBezTo>
                        <a:pt x="41" y="16"/>
                        <a:pt x="41" y="16"/>
                        <a:pt x="41" y="16"/>
                      </a:cubicBezTo>
                      <a:cubicBezTo>
                        <a:pt x="31" y="13"/>
                        <a:pt x="31" y="13"/>
                        <a:pt x="31" y="13"/>
                      </a:cubicBezTo>
                      <a:cubicBezTo>
                        <a:pt x="25" y="3"/>
                        <a:pt x="25" y="3"/>
                        <a:pt x="25" y="3"/>
                      </a:cubicBezTo>
                      <a:cubicBezTo>
                        <a:pt x="25" y="3"/>
                        <a:pt x="25" y="3"/>
                        <a:pt x="25" y="3"/>
                      </a:cubicBezTo>
                      <a:cubicBezTo>
                        <a:pt x="25" y="3"/>
                        <a:pt x="25" y="3"/>
                        <a:pt x="28" y="3"/>
                      </a:cubicBezTo>
                      <a:cubicBezTo>
                        <a:pt x="25" y="3"/>
                        <a:pt x="25" y="3"/>
                        <a:pt x="25" y="3"/>
                      </a:cubicBezTo>
                      <a:close/>
                      <a:moveTo>
                        <a:pt x="22" y="3"/>
                      </a:moveTo>
                      <a:cubicBezTo>
                        <a:pt x="22" y="3"/>
                        <a:pt x="22" y="3"/>
                        <a:pt x="22" y="3"/>
                      </a:cubicBezTo>
                      <a:cubicBezTo>
                        <a:pt x="22" y="3"/>
                        <a:pt x="22" y="3"/>
                        <a:pt x="22" y="3"/>
                      </a:cubicBezTo>
                      <a:cubicBezTo>
                        <a:pt x="22" y="3"/>
                        <a:pt x="22" y="3"/>
                        <a:pt x="22" y="3"/>
                      </a:cubicBezTo>
                      <a:close/>
                      <a:moveTo>
                        <a:pt x="136" y="52"/>
                      </a:moveTo>
                      <a:cubicBezTo>
                        <a:pt x="136" y="56"/>
                        <a:pt x="136" y="56"/>
                        <a:pt x="136" y="56"/>
                      </a:cubicBezTo>
                      <a:cubicBezTo>
                        <a:pt x="136" y="59"/>
                        <a:pt x="136" y="59"/>
                        <a:pt x="136" y="59"/>
                      </a:cubicBezTo>
                      <a:cubicBezTo>
                        <a:pt x="140" y="62"/>
                        <a:pt x="140" y="62"/>
                        <a:pt x="140" y="62"/>
                      </a:cubicBezTo>
                      <a:cubicBezTo>
                        <a:pt x="146" y="62"/>
                        <a:pt x="146" y="62"/>
                        <a:pt x="146" y="62"/>
                      </a:cubicBezTo>
                      <a:cubicBezTo>
                        <a:pt x="149" y="62"/>
                        <a:pt x="149" y="62"/>
                        <a:pt x="149" y="62"/>
                      </a:cubicBezTo>
                      <a:cubicBezTo>
                        <a:pt x="156" y="59"/>
                        <a:pt x="156" y="59"/>
                        <a:pt x="156" y="59"/>
                      </a:cubicBezTo>
                      <a:cubicBezTo>
                        <a:pt x="146" y="52"/>
                        <a:pt x="146" y="52"/>
                        <a:pt x="146" y="52"/>
                      </a:cubicBezTo>
                      <a:cubicBezTo>
                        <a:pt x="143" y="49"/>
                        <a:pt x="143" y="49"/>
                        <a:pt x="143" y="49"/>
                      </a:cubicBez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136" y="52"/>
                        <a:pt x="136" y="52"/>
                        <a:pt x="136" y="52"/>
                      </a:cubicBezTo>
                      <a:close/>
                      <a:moveTo>
                        <a:pt x="28" y="0"/>
                      </a:move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28" y="0"/>
                        <a:pt x="28" y="0"/>
                        <a:pt x="25" y="0"/>
                      </a:cubicBezTo>
                      <a:cubicBezTo>
                        <a:pt x="28" y="0"/>
                        <a:pt x="28" y="0"/>
                        <a:pt x="28" y="0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172" name="Freeform 65"/>
                <p:cNvSpPr>
                  <a:spLocks/>
                </p:cNvSpPr>
                <p:nvPr/>
              </p:nvSpPr>
              <p:spPr bwMode="auto">
                <a:xfrm>
                  <a:off x="4703738" y="2213075"/>
                  <a:ext cx="314325" cy="165100"/>
                </a:xfrm>
                <a:custGeom>
                  <a:avLst/>
                  <a:gdLst/>
                  <a:ahLst/>
                  <a:cxnLst>
                    <a:cxn ang="0">
                      <a:pos x="12" y="38"/>
                    </a:cxn>
                    <a:cxn ang="0">
                      <a:pos x="15" y="38"/>
                    </a:cxn>
                    <a:cxn ang="0">
                      <a:pos x="18" y="38"/>
                    </a:cxn>
                    <a:cxn ang="0">
                      <a:pos x="21" y="41"/>
                    </a:cxn>
                    <a:cxn ang="0">
                      <a:pos x="24" y="44"/>
                    </a:cxn>
                    <a:cxn ang="0">
                      <a:pos x="28" y="41"/>
                    </a:cxn>
                    <a:cxn ang="0">
                      <a:pos x="37" y="41"/>
                    </a:cxn>
                    <a:cxn ang="0">
                      <a:pos x="37" y="41"/>
                    </a:cxn>
                    <a:cxn ang="0">
                      <a:pos x="34" y="35"/>
                    </a:cxn>
                    <a:cxn ang="0">
                      <a:pos x="40" y="32"/>
                    </a:cxn>
                    <a:cxn ang="0">
                      <a:pos x="46" y="26"/>
                    </a:cxn>
                    <a:cxn ang="0">
                      <a:pos x="52" y="29"/>
                    </a:cxn>
                    <a:cxn ang="0">
                      <a:pos x="52" y="32"/>
                    </a:cxn>
                    <a:cxn ang="0">
                      <a:pos x="56" y="29"/>
                    </a:cxn>
                    <a:cxn ang="0">
                      <a:pos x="59" y="22"/>
                    </a:cxn>
                    <a:cxn ang="0">
                      <a:pos x="68" y="22"/>
                    </a:cxn>
                    <a:cxn ang="0">
                      <a:pos x="71" y="19"/>
                    </a:cxn>
                    <a:cxn ang="0">
                      <a:pos x="80" y="13"/>
                    </a:cxn>
                    <a:cxn ang="0">
                      <a:pos x="84" y="13"/>
                    </a:cxn>
                    <a:cxn ang="0">
                      <a:pos x="84" y="10"/>
                    </a:cxn>
                    <a:cxn ang="0">
                      <a:pos x="77" y="10"/>
                    </a:cxn>
                    <a:cxn ang="0">
                      <a:pos x="71" y="7"/>
                    </a:cxn>
                    <a:cxn ang="0">
                      <a:pos x="65" y="7"/>
                    </a:cxn>
                    <a:cxn ang="0">
                      <a:pos x="59" y="7"/>
                    </a:cxn>
                    <a:cxn ang="0">
                      <a:pos x="52" y="4"/>
                    </a:cxn>
                    <a:cxn ang="0">
                      <a:pos x="40" y="7"/>
                    </a:cxn>
                    <a:cxn ang="0">
                      <a:pos x="37" y="4"/>
                    </a:cxn>
                    <a:cxn ang="0">
                      <a:pos x="31" y="0"/>
                    </a:cxn>
                    <a:cxn ang="0">
                      <a:pos x="28" y="4"/>
                    </a:cxn>
                    <a:cxn ang="0">
                      <a:pos x="24" y="10"/>
                    </a:cxn>
                    <a:cxn ang="0">
                      <a:pos x="18" y="10"/>
                    </a:cxn>
                    <a:cxn ang="0">
                      <a:pos x="12" y="7"/>
                    </a:cxn>
                    <a:cxn ang="0">
                      <a:pos x="9" y="7"/>
                    </a:cxn>
                    <a:cxn ang="0">
                      <a:pos x="6" y="7"/>
                    </a:cxn>
                    <a:cxn ang="0">
                      <a:pos x="6" y="13"/>
                    </a:cxn>
                    <a:cxn ang="0">
                      <a:pos x="6" y="13"/>
                    </a:cxn>
                    <a:cxn ang="0">
                      <a:pos x="3" y="19"/>
                    </a:cxn>
                    <a:cxn ang="0">
                      <a:pos x="6" y="19"/>
                    </a:cxn>
                    <a:cxn ang="0">
                      <a:pos x="9" y="19"/>
                    </a:cxn>
                    <a:cxn ang="0">
                      <a:pos x="12" y="16"/>
                    </a:cxn>
                    <a:cxn ang="0">
                      <a:pos x="18" y="22"/>
                    </a:cxn>
                    <a:cxn ang="0">
                      <a:pos x="28" y="26"/>
                    </a:cxn>
                    <a:cxn ang="0">
                      <a:pos x="24" y="29"/>
                    </a:cxn>
                    <a:cxn ang="0">
                      <a:pos x="21" y="35"/>
                    </a:cxn>
                    <a:cxn ang="0">
                      <a:pos x="15" y="32"/>
                    </a:cxn>
                    <a:cxn ang="0">
                      <a:pos x="9" y="35"/>
                    </a:cxn>
                    <a:cxn ang="0">
                      <a:pos x="3" y="35"/>
                    </a:cxn>
                    <a:cxn ang="0">
                      <a:pos x="3" y="35"/>
                    </a:cxn>
                    <a:cxn ang="0">
                      <a:pos x="0" y="35"/>
                    </a:cxn>
                    <a:cxn ang="0">
                      <a:pos x="0" y="38"/>
                    </a:cxn>
                    <a:cxn ang="0">
                      <a:pos x="6" y="38"/>
                    </a:cxn>
                    <a:cxn ang="0">
                      <a:pos x="12" y="38"/>
                    </a:cxn>
                  </a:cxnLst>
                  <a:rect l="0" t="0" r="r" b="b"/>
                  <a:pathLst>
                    <a:path w="84" h="44">
                      <a:moveTo>
                        <a:pt x="12" y="38"/>
                      </a:moveTo>
                      <a:cubicBezTo>
                        <a:pt x="15" y="38"/>
                        <a:pt x="15" y="38"/>
                        <a:pt x="15" y="38"/>
                      </a:cubicBezTo>
                      <a:cubicBezTo>
                        <a:pt x="18" y="38"/>
                        <a:pt x="18" y="38"/>
                        <a:pt x="18" y="38"/>
                      </a:cubicBezTo>
                      <a:cubicBezTo>
                        <a:pt x="21" y="41"/>
                        <a:pt x="21" y="41"/>
                        <a:pt x="21" y="41"/>
                      </a:cubicBezTo>
                      <a:cubicBezTo>
                        <a:pt x="24" y="44"/>
                        <a:pt x="24" y="44"/>
                        <a:pt x="24" y="44"/>
                      </a:cubicBezTo>
                      <a:cubicBezTo>
                        <a:pt x="28" y="41"/>
                        <a:pt x="28" y="41"/>
                        <a:pt x="28" y="41"/>
                      </a:cubicBezTo>
                      <a:cubicBezTo>
                        <a:pt x="37" y="41"/>
                        <a:pt x="37" y="41"/>
                        <a:pt x="37" y="41"/>
                      </a:cubicBezTo>
                      <a:cubicBezTo>
                        <a:pt x="37" y="41"/>
                        <a:pt x="37" y="41"/>
                        <a:pt x="37" y="41"/>
                      </a:cubicBezTo>
                      <a:cubicBezTo>
                        <a:pt x="34" y="35"/>
                        <a:pt x="34" y="35"/>
                        <a:pt x="34" y="35"/>
                      </a:cubicBezTo>
                      <a:cubicBezTo>
                        <a:pt x="40" y="32"/>
                        <a:pt x="40" y="32"/>
                        <a:pt x="40" y="32"/>
                      </a:cubicBezTo>
                      <a:cubicBezTo>
                        <a:pt x="46" y="26"/>
                        <a:pt x="46" y="26"/>
                        <a:pt x="46" y="26"/>
                      </a:cubicBezTo>
                      <a:cubicBezTo>
                        <a:pt x="52" y="29"/>
                        <a:pt x="52" y="29"/>
                        <a:pt x="52" y="29"/>
                      </a:cubicBezTo>
                      <a:cubicBezTo>
                        <a:pt x="52" y="32"/>
                        <a:pt x="52" y="32"/>
                        <a:pt x="52" y="32"/>
                      </a:cubicBezTo>
                      <a:cubicBezTo>
                        <a:pt x="56" y="29"/>
                        <a:pt x="56" y="29"/>
                        <a:pt x="56" y="29"/>
                      </a:cubicBezTo>
                      <a:cubicBezTo>
                        <a:pt x="59" y="22"/>
                        <a:pt x="59" y="22"/>
                        <a:pt x="59" y="22"/>
                      </a:cubicBezTo>
                      <a:cubicBezTo>
                        <a:pt x="68" y="22"/>
                        <a:pt x="68" y="22"/>
                        <a:pt x="68" y="22"/>
                      </a:cubicBezTo>
                      <a:cubicBezTo>
                        <a:pt x="71" y="19"/>
                        <a:pt x="71" y="19"/>
                        <a:pt x="71" y="19"/>
                      </a:cubicBezTo>
                      <a:cubicBezTo>
                        <a:pt x="80" y="13"/>
                        <a:pt x="80" y="13"/>
                        <a:pt x="80" y="13"/>
                      </a:cubicBezTo>
                      <a:cubicBezTo>
                        <a:pt x="84" y="13"/>
                        <a:pt x="84" y="13"/>
                        <a:pt x="84" y="13"/>
                      </a:cubicBezTo>
                      <a:cubicBezTo>
                        <a:pt x="84" y="10"/>
                        <a:pt x="84" y="10"/>
                        <a:pt x="84" y="10"/>
                      </a:cubicBezTo>
                      <a:cubicBezTo>
                        <a:pt x="77" y="10"/>
                        <a:pt x="77" y="10"/>
                        <a:pt x="77" y="10"/>
                      </a:cubicBezTo>
                      <a:cubicBezTo>
                        <a:pt x="71" y="7"/>
                        <a:pt x="71" y="7"/>
                        <a:pt x="71" y="7"/>
                      </a:cubicBezTo>
                      <a:cubicBezTo>
                        <a:pt x="65" y="7"/>
                        <a:pt x="65" y="7"/>
                        <a:pt x="65" y="7"/>
                      </a:cubicBezTo>
                      <a:cubicBezTo>
                        <a:pt x="59" y="7"/>
                        <a:pt x="59" y="7"/>
                        <a:pt x="59" y="7"/>
                      </a:cubicBezTo>
                      <a:cubicBezTo>
                        <a:pt x="52" y="4"/>
                        <a:pt x="52" y="4"/>
                        <a:pt x="52" y="4"/>
                      </a:cubicBezTo>
                      <a:cubicBezTo>
                        <a:pt x="49" y="4"/>
                        <a:pt x="43" y="7"/>
                        <a:pt x="40" y="7"/>
                      </a:cubicBezTo>
                      <a:cubicBezTo>
                        <a:pt x="37" y="4"/>
                        <a:pt x="37" y="4"/>
                        <a:pt x="37" y="4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28" y="4"/>
                        <a:pt x="28" y="4"/>
                        <a:pt x="28" y="4"/>
                      </a:cubicBezTo>
                      <a:cubicBezTo>
                        <a:pt x="24" y="10"/>
                        <a:pt x="24" y="10"/>
                        <a:pt x="24" y="10"/>
                      </a:cubicBezTo>
                      <a:cubicBezTo>
                        <a:pt x="18" y="10"/>
                        <a:pt x="18" y="10"/>
                        <a:pt x="18" y="10"/>
                      </a:cubicBezTo>
                      <a:cubicBezTo>
                        <a:pt x="12" y="7"/>
                        <a:pt x="12" y="7"/>
                        <a:pt x="12" y="7"/>
                      </a:cubicBezTo>
                      <a:cubicBezTo>
                        <a:pt x="9" y="7"/>
                        <a:pt x="9" y="7"/>
                        <a:pt x="9" y="7"/>
                      </a:cubicBezTo>
                      <a:cubicBezTo>
                        <a:pt x="6" y="7"/>
                        <a:pt x="6" y="7"/>
                        <a:pt x="6" y="7"/>
                      </a:cubicBezTo>
                      <a:cubicBezTo>
                        <a:pt x="6" y="13"/>
                        <a:pt x="6" y="13"/>
                        <a:pt x="6" y="13"/>
                      </a:cubicBezTo>
                      <a:cubicBezTo>
                        <a:pt x="6" y="13"/>
                        <a:pt x="6" y="13"/>
                        <a:pt x="6" y="13"/>
                      </a:cubicBezTo>
                      <a:cubicBezTo>
                        <a:pt x="3" y="19"/>
                        <a:pt x="3" y="19"/>
                        <a:pt x="3" y="19"/>
                      </a:cubicBezTo>
                      <a:cubicBezTo>
                        <a:pt x="6" y="19"/>
                        <a:pt x="6" y="19"/>
                        <a:pt x="6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2" y="16"/>
                        <a:pt x="12" y="16"/>
                        <a:pt x="12" y="16"/>
                      </a:cubicBezTo>
                      <a:cubicBezTo>
                        <a:pt x="18" y="22"/>
                        <a:pt x="18" y="22"/>
                        <a:pt x="18" y="22"/>
                      </a:cubicBezTo>
                      <a:cubicBezTo>
                        <a:pt x="28" y="26"/>
                        <a:pt x="28" y="26"/>
                        <a:pt x="28" y="26"/>
                      </a:cubicBezTo>
                      <a:cubicBezTo>
                        <a:pt x="24" y="29"/>
                        <a:pt x="24" y="29"/>
                        <a:pt x="24" y="29"/>
                      </a:cubicBezTo>
                      <a:cubicBezTo>
                        <a:pt x="21" y="35"/>
                        <a:pt x="21" y="35"/>
                        <a:pt x="21" y="35"/>
                      </a:cubicBezTo>
                      <a:cubicBezTo>
                        <a:pt x="15" y="32"/>
                        <a:pt x="15" y="32"/>
                        <a:pt x="15" y="32"/>
                      </a:cubicBezTo>
                      <a:cubicBezTo>
                        <a:pt x="9" y="35"/>
                        <a:pt x="9" y="35"/>
                        <a:pt x="9" y="35"/>
                      </a:cubicBezTo>
                      <a:cubicBezTo>
                        <a:pt x="3" y="35"/>
                        <a:pt x="3" y="35"/>
                        <a:pt x="3" y="35"/>
                      </a:cubicBezTo>
                      <a:cubicBezTo>
                        <a:pt x="3" y="35"/>
                        <a:pt x="3" y="35"/>
                        <a:pt x="3" y="35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38"/>
                        <a:pt x="0" y="38"/>
                        <a:pt x="0" y="38"/>
                      </a:cubicBezTo>
                      <a:cubicBezTo>
                        <a:pt x="6" y="38"/>
                        <a:pt x="6" y="38"/>
                        <a:pt x="6" y="38"/>
                      </a:cubicBezTo>
                      <a:cubicBezTo>
                        <a:pt x="9" y="38"/>
                        <a:pt x="12" y="38"/>
                        <a:pt x="12" y="38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173" name="Freeform 67"/>
                <p:cNvSpPr>
                  <a:spLocks/>
                </p:cNvSpPr>
                <p:nvPr/>
              </p:nvSpPr>
              <p:spPr bwMode="auto">
                <a:xfrm>
                  <a:off x="4629126" y="2303562"/>
                  <a:ext cx="269875" cy="163513"/>
                </a:xfrm>
                <a:custGeom>
                  <a:avLst/>
                  <a:gdLst/>
                  <a:ahLst/>
                  <a:cxnLst>
                    <a:cxn ang="0">
                      <a:pos x="31" y="16"/>
                    </a:cxn>
                    <a:cxn ang="0">
                      <a:pos x="25" y="16"/>
                    </a:cxn>
                    <a:cxn ang="0">
                      <a:pos x="25" y="16"/>
                    </a:cxn>
                    <a:cxn ang="0">
                      <a:pos x="15" y="16"/>
                    </a:cxn>
                    <a:cxn ang="0">
                      <a:pos x="15" y="13"/>
                    </a:cxn>
                    <a:cxn ang="0">
                      <a:pos x="15" y="7"/>
                    </a:cxn>
                    <a:cxn ang="0">
                      <a:pos x="21" y="7"/>
                    </a:cxn>
                    <a:cxn ang="0">
                      <a:pos x="25" y="7"/>
                    </a:cxn>
                    <a:cxn ang="0">
                      <a:pos x="21" y="7"/>
                    </a:cxn>
                    <a:cxn ang="0">
                      <a:pos x="25" y="0"/>
                    </a:cxn>
                    <a:cxn ang="0">
                      <a:pos x="21" y="0"/>
                    </a:cxn>
                    <a:cxn ang="0">
                      <a:pos x="18" y="4"/>
                    </a:cxn>
                    <a:cxn ang="0">
                      <a:pos x="15" y="4"/>
                    </a:cxn>
                    <a:cxn ang="0">
                      <a:pos x="15" y="4"/>
                    </a:cxn>
                    <a:cxn ang="0">
                      <a:pos x="15" y="7"/>
                    </a:cxn>
                    <a:cxn ang="0">
                      <a:pos x="12" y="10"/>
                    </a:cxn>
                    <a:cxn ang="0">
                      <a:pos x="12" y="13"/>
                    </a:cxn>
                    <a:cxn ang="0">
                      <a:pos x="9" y="16"/>
                    </a:cxn>
                    <a:cxn ang="0">
                      <a:pos x="3" y="16"/>
                    </a:cxn>
                    <a:cxn ang="0">
                      <a:pos x="0" y="16"/>
                    </a:cxn>
                    <a:cxn ang="0">
                      <a:pos x="3" y="19"/>
                    </a:cxn>
                    <a:cxn ang="0">
                      <a:pos x="6" y="19"/>
                    </a:cxn>
                    <a:cxn ang="0">
                      <a:pos x="9" y="19"/>
                    </a:cxn>
                    <a:cxn ang="0">
                      <a:pos x="9" y="22"/>
                    </a:cxn>
                    <a:cxn ang="0">
                      <a:pos x="15" y="29"/>
                    </a:cxn>
                    <a:cxn ang="0">
                      <a:pos x="12" y="35"/>
                    </a:cxn>
                    <a:cxn ang="0">
                      <a:pos x="12" y="41"/>
                    </a:cxn>
                    <a:cxn ang="0">
                      <a:pos x="12" y="41"/>
                    </a:cxn>
                    <a:cxn ang="0">
                      <a:pos x="12" y="41"/>
                    </a:cxn>
                    <a:cxn ang="0">
                      <a:pos x="18" y="38"/>
                    </a:cxn>
                    <a:cxn ang="0">
                      <a:pos x="21" y="41"/>
                    </a:cxn>
                    <a:cxn ang="0">
                      <a:pos x="25" y="38"/>
                    </a:cxn>
                    <a:cxn ang="0">
                      <a:pos x="21" y="35"/>
                    </a:cxn>
                    <a:cxn ang="0">
                      <a:pos x="28" y="35"/>
                    </a:cxn>
                    <a:cxn ang="0">
                      <a:pos x="28" y="35"/>
                    </a:cxn>
                    <a:cxn ang="0">
                      <a:pos x="28" y="32"/>
                    </a:cxn>
                    <a:cxn ang="0">
                      <a:pos x="34" y="26"/>
                    </a:cxn>
                    <a:cxn ang="0">
                      <a:pos x="40" y="29"/>
                    </a:cxn>
                    <a:cxn ang="0">
                      <a:pos x="40" y="32"/>
                    </a:cxn>
                    <a:cxn ang="0">
                      <a:pos x="43" y="35"/>
                    </a:cxn>
                    <a:cxn ang="0">
                      <a:pos x="43" y="41"/>
                    </a:cxn>
                    <a:cxn ang="0">
                      <a:pos x="47" y="44"/>
                    </a:cxn>
                    <a:cxn ang="0">
                      <a:pos x="50" y="41"/>
                    </a:cxn>
                    <a:cxn ang="0">
                      <a:pos x="53" y="38"/>
                    </a:cxn>
                    <a:cxn ang="0">
                      <a:pos x="59" y="35"/>
                    </a:cxn>
                    <a:cxn ang="0">
                      <a:pos x="62" y="38"/>
                    </a:cxn>
                    <a:cxn ang="0">
                      <a:pos x="68" y="35"/>
                    </a:cxn>
                    <a:cxn ang="0">
                      <a:pos x="72" y="35"/>
                    </a:cxn>
                    <a:cxn ang="0">
                      <a:pos x="72" y="35"/>
                    </a:cxn>
                    <a:cxn ang="0">
                      <a:pos x="68" y="29"/>
                    </a:cxn>
                    <a:cxn ang="0">
                      <a:pos x="68" y="29"/>
                    </a:cxn>
                    <a:cxn ang="0">
                      <a:pos x="68" y="29"/>
                    </a:cxn>
                    <a:cxn ang="0">
                      <a:pos x="59" y="26"/>
                    </a:cxn>
                    <a:cxn ang="0">
                      <a:pos x="59" y="26"/>
                    </a:cxn>
                    <a:cxn ang="0">
                      <a:pos x="56" y="22"/>
                    </a:cxn>
                    <a:cxn ang="0">
                      <a:pos x="56" y="19"/>
                    </a:cxn>
                    <a:cxn ang="0">
                      <a:pos x="47" y="19"/>
                    </a:cxn>
                    <a:cxn ang="0">
                      <a:pos x="43" y="22"/>
                    </a:cxn>
                    <a:cxn ang="0">
                      <a:pos x="37" y="16"/>
                    </a:cxn>
                    <a:cxn ang="0">
                      <a:pos x="37" y="16"/>
                    </a:cxn>
                    <a:cxn ang="0">
                      <a:pos x="31" y="16"/>
                    </a:cxn>
                  </a:cxnLst>
                  <a:rect l="0" t="0" r="r" b="b"/>
                  <a:pathLst>
                    <a:path w="72" h="44">
                      <a:moveTo>
                        <a:pt x="31" y="16"/>
                      </a:moveTo>
                      <a:cubicBezTo>
                        <a:pt x="28" y="16"/>
                        <a:pt x="25" y="16"/>
                        <a:pt x="25" y="16"/>
                      </a:cubicBezTo>
                      <a:cubicBezTo>
                        <a:pt x="25" y="16"/>
                        <a:pt x="25" y="16"/>
                        <a:pt x="25" y="16"/>
                      </a:cubicBezTo>
                      <a:cubicBezTo>
                        <a:pt x="15" y="16"/>
                        <a:pt x="15" y="16"/>
                        <a:pt x="15" y="16"/>
                      </a:cubicBezTo>
                      <a:cubicBezTo>
                        <a:pt x="15" y="13"/>
                        <a:pt x="15" y="13"/>
                        <a:pt x="15" y="13"/>
                      </a:cubicBezTo>
                      <a:cubicBezTo>
                        <a:pt x="15" y="13"/>
                        <a:pt x="15" y="10"/>
                        <a:pt x="15" y="7"/>
                      </a:cubicBezTo>
                      <a:cubicBezTo>
                        <a:pt x="18" y="7"/>
                        <a:pt x="21" y="7"/>
                        <a:pt x="21" y="7"/>
                      </a:cubicBezTo>
                      <a:cubicBezTo>
                        <a:pt x="25" y="7"/>
                        <a:pt x="25" y="7"/>
                        <a:pt x="25" y="7"/>
                      </a:cubicBezTo>
                      <a:cubicBezTo>
                        <a:pt x="21" y="7"/>
                        <a:pt x="21" y="7"/>
                        <a:pt x="21" y="7"/>
                      </a:cubicBezTo>
                      <a:cubicBezTo>
                        <a:pt x="25" y="0"/>
                        <a:pt x="25" y="0"/>
                        <a:pt x="25" y="0"/>
                      </a:cubicBezTo>
                      <a:cubicBezTo>
                        <a:pt x="21" y="0"/>
                        <a:pt x="21" y="0"/>
                        <a:pt x="21" y="0"/>
                      </a:cubicBezTo>
                      <a:cubicBezTo>
                        <a:pt x="21" y="0"/>
                        <a:pt x="21" y="4"/>
                        <a:pt x="18" y="4"/>
                      </a:cubicBezTo>
                      <a:cubicBezTo>
                        <a:pt x="18" y="4"/>
                        <a:pt x="18" y="4"/>
                        <a:pt x="15" y="4"/>
                      </a:cubicBezTo>
                      <a:cubicBezTo>
                        <a:pt x="15" y="4"/>
                        <a:pt x="15" y="4"/>
                        <a:pt x="15" y="4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2" y="13"/>
                        <a:pt x="12" y="13"/>
                        <a:pt x="12" y="13"/>
                      </a:cubicBezTo>
                      <a:cubicBezTo>
                        <a:pt x="9" y="16"/>
                        <a:pt x="9" y="16"/>
                        <a:pt x="9" y="16"/>
                      </a:cubicBezTo>
                      <a:cubicBezTo>
                        <a:pt x="3" y="16"/>
                        <a:pt x="3" y="16"/>
                        <a:pt x="3" y="16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3" y="16"/>
                        <a:pt x="3" y="19"/>
                        <a:pt x="3" y="19"/>
                      </a:cubicBezTo>
                      <a:cubicBezTo>
                        <a:pt x="6" y="19"/>
                        <a:pt x="6" y="19"/>
                        <a:pt x="6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9" y="22"/>
                        <a:pt x="9" y="22"/>
                        <a:pt x="9" y="22"/>
                      </a:cubicBezTo>
                      <a:cubicBezTo>
                        <a:pt x="15" y="29"/>
                        <a:pt x="15" y="29"/>
                        <a:pt x="15" y="29"/>
                      </a:cubicBezTo>
                      <a:cubicBezTo>
                        <a:pt x="12" y="35"/>
                        <a:pt x="12" y="35"/>
                        <a:pt x="12" y="35"/>
                      </a:cubicBezTo>
                      <a:cubicBezTo>
                        <a:pt x="12" y="41"/>
                        <a:pt x="12" y="41"/>
                        <a:pt x="12" y="41"/>
                      </a:cubicBezTo>
                      <a:cubicBezTo>
                        <a:pt x="12" y="41"/>
                        <a:pt x="12" y="41"/>
                        <a:pt x="12" y="41"/>
                      </a:cubicBezTo>
                      <a:cubicBezTo>
                        <a:pt x="12" y="41"/>
                        <a:pt x="12" y="41"/>
                        <a:pt x="12" y="41"/>
                      </a:cubicBezTo>
                      <a:cubicBezTo>
                        <a:pt x="18" y="38"/>
                        <a:pt x="18" y="38"/>
                        <a:pt x="18" y="38"/>
                      </a:cubicBezTo>
                      <a:cubicBezTo>
                        <a:pt x="21" y="41"/>
                        <a:pt x="21" y="41"/>
                        <a:pt x="21" y="41"/>
                      </a:cubicBezTo>
                      <a:cubicBezTo>
                        <a:pt x="25" y="38"/>
                        <a:pt x="25" y="38"/>
                        <a:pt x="25" y="38"/>
                      </a:cubicBezTo>
                      <a:cubicBezTo>
                        <a:pt x="21" y="35"/>
                        <a:pt x="21" y="35"/>
                        <a:pt x="21" y="35"/>
                      </a:cubicBezTo>
                      <a:cubicBezTo>
                        <a:pt x="28" y="35"/>
                        <a:pt x="28" y="35"/>
                        <a:pt x="28" y="35"/>
                      </a:cubicBezTo>
                      <a:cubicBezTo>
                        <a:pt x="28" y="35"/>
                        <a:pt x="28" y="35"/>
                        <a:pt x="28" y="35"/>
                      </a:cubicBezTo>
                      <a:cubicBezTo>
                        <a:pt x="28" y="32"/>
                        <a:pt x="28" y="32"/>
                        <a:pt x="28" y="32"/>
                      </a:cubicBezTo>
                      <a:cubicBezTo>
                        <a:pt x="34" y="26"/>
                        <a:pt x="34" y="26"/>
                        <a:pt x="34" y="26"/>
                      </a:cubicBezTo>
                      <a:cubicBezTo>
                        <a:pt x="40" y="29"/>
                        <a:pt x="40" y="29"/>
                        <a:pt x="40" y="29"/>
                      </a:cubicBezTo>
                      <a:cubicBezTo>
                        <a:pt x="40" y="32"/>
                        <a:pt x="40" y="32"/>
                        <a:pt x="40" y="32"/>
                      </a:cubicBezTo>
                      <a:cubicBezTo>
                        <a:pt x="43" y="35"/>
                        <a:pt x="43" y="35"/>
                        <a:pt x="43" y="35"/>
                      </a:cubicBezTo>
                      <a:cubicBezTo>
                        <a:pt x="43" y="41"/>
                        <a:pt x="43" y="41"/>
                        <a:pt x="43" y="41"/>
                      </a:cubicBezTo>
                      <a:cubicBezTo>
                        <a:pt x="47" y="44"/>
                        <a:pt x="47" y="44"/>
                        <a:pt x="47" y="44"/>
                      </a:cubicBezTo>
                      <a:cubicBezTo>
                        <a:pt x="50" y="41"/>
                        <a:pt x="50" y="41"/>
                        <a:pt x="50" y="41"/>
                      </a:cubicBezTo>
                      <a:cubicBezTo>
                        <a:pt x="53" y="38"/>
                        <a:pt x="53" y="38"/>
                        <a:pt x="53" y="38"/>
                      </a:cubicBezTo>
                      <a:cubicBezTo>
                        <a:pt x="59" y="35"/>
                        <a:pt x="59" y="35"/>
                        <a:pt x="59" y="35"/>
                      </a:cubicBezTo>
                      <a:cubicBezTo>
                        <a:pt x="62" y="38"/>
                        <a:pt x="62" y="38"/>
                        <a:pt x="62" y="38"/>
                      </a:cubicBezTo>
                      <a:cubicBezTo>
                        <a:pt x="68" y="35"/>
                        <a:pt x="68" y="35"/>
                        <a:pt x="68" y="35"/>
                      </a:cubicBezTo>
                      <a:cubicBezTo>
                        <a:pt x="72" y="35"/>
                        <a:pt x="72" y="35"/>
                        <a:pt x="72" y="35"/>
                      </a:cubicBezTo>
                      <a:cubicBezTo>
                        <a:pt x="72" y="35"/>
                        <a:pt x="72" y="35"/>
                        <a:pt x="72" y="35"/>
                      </a:cubicBezTo>
                      <a:cubicBezTo>
                        <a:pt x="68" y="29"/>
                        <a:pt x="68" y="29"/>
                        <a:pt x="68" y="29"/>
                      </a:cubicBezTo>
                      <a:cubicBezTo>
                        <a:pt x="68" y="29"/>
                        <a:pt x="68" y="29"/>
                        <a:pt x="68" y="29"/>
                      </a:cubicBezTo>
                      <a:cubicBezTo>
                        <a:pt x="68" y="29"/>
                        <a:pt x="68" y="29"/>
                        <a:pt x="68" y="29"/>
                      </a:cubicBezTo>
                      <a:cubicBezTo>
                        <a:pt x="65" y="26"/>
                        <a:pt x="62" y="26"/>
                        <a:pt x="59" y="26"/>
                      </a:cubicBezTo>
                      <a:cubicBezTo>
                        <a:pt x="59" y="26"/>
                        <a:pt x="59" y="26"/>
                        <a:pt x="59" y="26"/>
                      </a:cubicBezTo>
                      <a:cubicBezTo>
                        <a:pt x="56" y="22"/>
                        <a:pt x="56" y="22"/>
                        <a:pt x="56" y="22"/>
                      </a:cubicBezTo>
                      <a:cubicBezTo>
                        <a:pt x="56" y="19"/>
                        <a:pt x="56" y="19"/>
                        <a:pt x="56" y="19"/>
                      </a:cubicBezTo>
                      <a:cubicBezTo>
                        <a:pt x="47" y="19"/>
                        <a:pt x="47" y="19"/>
                        <a:pt x="47" y="19"/>
                      </a:cubicBezTo>
                      <a:cubicBezTo>
                        <a:pt x="43" y="22"/>
                        <a:pt x="43" y="22"/>
                        <a:pt x="43" y="22"/>
                      </a:cubicBezTo>
                      <a:cubicBezTo>
                        <a:pt x="37" y="16"/>
                        <a:pt x="37" y="16"/>
                        <a:pt x="37" y="16"/>
                      </a:cubicBezTo>
                      <a:cubicBezTo>
                        <a:pt x="37" y="16"/>
                        <a:pt x="37" y="16"/>
                        <a:pt x="37" y="16"/>
                      </a:cubicBezTo>
                      <a:cubicBezTo>
                        <a:pt x="34" y="16"/>
                        <a:pt x="31" y="16"/>
                        <a:pt x="31" y="16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</p:grpSp>
          <p:grpSp>
            <p:nvGrpSpPr>
              <p:cNvPr id="35" name="组 5"/>
              <p:cNvGrpSpPr/>
              <p:nvPr/>
            </p:nvGrpSpPr>
            <p:grpSpPr bwMode="auto">
              <a:xfrm>
                <a:off x="2195067" y="4315391"/>
                <a:ext cx="809902" cy="759602"/>
                <a:chOff x="4448151" y="2408337"/>
                <a:chExt cx="1466850" cy="1258888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61" name="Freeform 24"/>
                <p:cNvSpPr>
                  <a:spLocks/>
                </p:cNvSpPr>
                <p:nvPr/>
              </p:nvSpPr>
              <p:spPr bwMode="auto">
                <a:xfrm>
                  <a:off x="5630838" y="2827437"/>
                  <a:ext cx="284163" cy="547688"/>
                </a:xfrm>
                <a:custGeom>
                  <a:avLst/>
                  <a:gdLst/>
                  <a:ahLst/>
                  <a:cxnLst>
                    <a:cxn ang="0">
                      <a:pos x="64" y="139"/>
                    </a:cxn>
                    <a:cxn ang="0">
                      <a:pos x="57" y="123"/>
                    </a:cxn>
                    <a:cxn ang="0">
                      <a:pos x="48" y="107"/>
                    </a:cxn>
                    <a:cxn ang="0">
                      <a:pos x="51" y="101"/>
                    </a:cxn>
                    <a:cxn ang="0">
                      <a:pos x="61" y="94"/>
                    </a:cxn>
                    <a:cxn ang="0">
                      <a:pos x="67" y="88"/>
                    </a:cxn>
                    <a:cxn ang="0">
                      <a:pos x="73" y="84"/>
                    </a:cxn>
                    <a:cxn ang="0">
                      <a:pos x="76" y="78"/>
                    </a:cxn>
                    <a:cxn ang="0">
                      <a:pos x="70" y="78"/>
                    </a:cxn>
                    <a:cxn ang="0">
                      <a:pos x="64" y="72"/>
                    </a:cxn>
                    <a:cxn ang="0">
                      <a:pos x="61" y="65"/>
                    </a:cxn>
                    <a:cxn ang="0">
                      <a:pos x="57" y="59"/>
                    </a:cxn>
                    <a:cxn ang="0">
                      <a:pos x="54" y="52"/>
                    </a:cxn>
                    <a:cxn ang="0">
                      <a:pos x="51" y="49"/>
                    </a:cxn>
                    <a:cxn ang="0">
                      <a:pos x="42" y="46"/>
                    </a:cxn>
                    <a:cxn ang="0">
                      <a:pos x="42" y="36"/>
                    </a:cxn>
                    <a:cxn ang="0">
                      <a:pos x="48" y="26"/>
                    </a:cxn>
                    <a:cxn ang="0">
                      <a:pos x="45" y="10"/>
                    </a:cxn>
                    <a:cxn ang="0">
                      <a:pos x="38" y="7"/>
                    </a:cxn>
                    <a:cxn ang="0">
                      <a:pos x="32" y="0"/>
                    </a:cxn>
                    <a:cxn ang="0">
                      <a:pos x="29" y="10"/>
                    </a:cxn>
                    <a:cxn ang="0">
                      <a:pos x="32" y="17"/>
                    </a:cxn>
                    <a:cxn ang="0">
                      <a:pos x="19" y="13"/>
                    </a:cxn>
                    <a:cxn ang="0">
                      <a:pos x="19" y="20"/>
                    </a:cxn>
                    <a:cxn ang="0">
                      <a:pos x="16" y="26"/>
                    </a:cxn>
                    <a:cxn ang="0">
                      <a:pos x="13" y="33"/>
                    </a:cxn>
                    <a:cxn ang="0">
                      <a:pos x="13" y="49"/>
                    </a:cxn>
                    <a:cxn ang="0">
                      <a:pos x="7" y="52"/>
                    </a:cxn>
                    <a:cxn ang="0">
                      <a:pos x="4" y="62"/>
                    </a:cxn>
                    <a:cxn ang="0">
                      <a:pos x="4" y="72"/>
                    </a:cxn>
                    <a:cxn ang="0">
                      <a:pos x="7" y="81"/>
                    </a:cxn>
                    <a:cxn ang="0">
                      <a:pos x="7" y="94"/>
                    </a:cxn>
                    <a:cxn ang="0">
                      <a:pos x="7" y="91"/>
                    </a:cxn>
                    <a:cxn ang="0">
                      <a:pos x="16" y="101"/>
                    </a:cxn>
                    <a:cxn ang="0">
                      <a:pos x="16" y="104"/>
                    </a:cxn>
                    <a:cxn ang="0">
                      <a:pos x="26" y="120"/>
                    </a:cxn>
                    <a:cxn ang="0">
                      <a:pos x="26" y="123"/>
                    </a:cxn>
                    <a:cxn ang="0">
                      <a:pos x="23" y="136"/>
                    </a:cxn>
                    <a:cxn ang="0">
                      <a:pos x="26" y="136"/>
                    </a:cxn>
                    <a:cxn ang="0">
                      <a:pos x="29" y="136"/>
                    </a:cxn>
                    <a:cxn ang="0">
                      <a:pos x="32" y="136"/>
                    </a:cxn>
                    <a:cxn ang="0">
                      <a:pos x="32" y="139"/>
                    </a:cxn>
                    <a:cxn ang="0">
                      <a:pos x="45" y="123"/>
                    </a:cxn>
                    <a:cxn ang="0">
                      <a:pos x="48" y="123"/>
                    </a:cxn>
                  </a:cxnLst>
                  <a:rect l="0" t="0" r="r" b="b"/>
                  <a:pathLst>
                    <a:path w="76" h="146">
                      <a:moveTo>
                        <a:pt x="61" y="146"/>
                      </a:moveTo>
                      <a:cubicBezTo>
                        <a:pt x="61" y="143"/>
                        <a:pt x="64" y="139"/>
                        <a:pt x="64" y="139"/>
                      </a:cubicBezTo>
                      <a:cubicBezTo>
                        <a:pt x="61" y="133"/>
                        <a:pt x="61" y="133"/>
                        <a:pt x="61" y="133"/>
                      </a:cubicBezTo>
                      <a:cubicBezTo>
                        <a:pt x="57" y="123"/>
                        <a:pt x="57" y="123"/>
                        <a:pt x="57" y="123"/>
                      </a:cubicBezTo>
                      <a:cubicBezTo>
                        <a:pt x="51" y="117"/>
                        <a:pt x="51" y="117"/>
                        <a:pt x="51" y="117"/>
                      </a:cubicBezTo>
                      <a:cubicBezTo>
                        <a:pt x="48" y="107"/>
                        <a:pt x="48" y="107"/>
                        <a:pt x="48" y="107"/>
                      </a:cubicBezTo>
                      <a:cubicBezTo>
                        <a:pt x="51" y="107"/>
                        <a:pt x="51" y="107"/>
                        <a:pt x="51" y="107"/>
                      </a:cubicBezTo>
                      <a:cubicBezTo>
                        <a:pt x="51" y="101"/>
                        <a:pt x="51" y="101"/>
                        <a:pt x="51" y="101"/>
                      </a:cubicBezTo>
                      <a:cubicBezTo>
                        <a:pt x="54" y="94"/>
                        <a:pt x="54" y="94"/>
                        <a:pt x="54" y="94"/>
                      </a:cubicBezTo>
                      <a:cubicBezTo>
                        <a:pt x="61" y="94"/>
                        <a:pt x="61" y="94"/>
                        <a:pt x="61" y="94"/>
                      </a:cubicBezTo>
                      <a:cubicBezTo>
                        <a:pt x="64" y="91"/>
                        <a:pt x="64" y="91"/>
                        <a:pt x="64" y="91"/>
                      </a:cubicBezTo>
                      <a:cubicBezTo>
                        <a:pt x="67" y="88"/>
                        <a:pt x="67" y="88"/>
                        <a:pt x="67" y="88"/>
                      </a:cubicBezTo>
                      <a:cubicBezTo>
                        <a:pt x="70" y="88"/>
                        <a:pt x="70" y="88"/>
                        <a:pt x="70" y="88"/>
                      </a:cubicBezTo>
                      <a:cubicBezTo>
                        <a:pt x="73" y="84"/>
                        <a:pt x="73" y="84"/>
                        <a:pt x="73" y="84"/>
                      </a:cubicBezTo>
                      <a:cubicBezTo>
                        <a:pt x="76" y="81"/>
                        <a:pt x="76" y="81"/>
                        <a:pt x="76" y="81"/>
                      </a:cubicBezTo>
                      <a:cubicBezTo>
                        <a:pt x="76" y="78"/>
                        <a:pt x="76" y="78"/>
                        <a:pt x="76" y="78"/>
                      </a:cubicBezTo>
                      <a:cubicBezTo>
                        <a:pt x="76" y="78"/>
                        <a:pt x="76" y="78"/>
                        <a:pt x="76" y="78"/>
                      </a:cubicBezTo>
                      <a:cubicBezTo>
                        <a:pt x="70" y="78"/>
                        <a:pt x="70" y="78"/>
                        <a:pt x="70" y="78"/>
                      </a:cubicBezTo>
                      <a:cubicBezTo>
                        <a:pt x="67" y="75"/>
                        <a:pt x="67" y="75"/>
                        <a:pt x="67" y="75"/>
                      </a:cubicBezTo>
                      <a:cubicBezTo>
                        <a:pt x="64" y="72"/>
                        <a:pt x="64" y="72"/>
                        <a:pt x="64" y="72"/>
                      </a:cubicBezTo>
                      <a:cubicBezTo>
                        <a:pt x="61" y="72"/>
                        <a:pt x="61" y="72"/>
                        <a:pt x="61" y="72"/>
                      </a:cubicBezTo>
                      <a:cubicBezTo>
                        <a:pt x="61" y="65"/>
                        <a:pt x="61" y="65"/>
                        <a:pt x="61" y="65"/>
                      </a:cubicBezTo>
                      <a:cubicBezTo>
                        <a:pt x="61" y="62"/>
                        <a:pt x="61" y="62"/>
                        <a:pt x="61" y="62"/>
                      </a:cubicBezTo>
                      <a:cubicBezTo>
                        <a:pt x="57" y="59"/>
                        <a:pt x="57" y="59"/>
                        <a:pt x="57" y="59"/>
                      </a:cubicBezTo>
                      <a:cubicBezTo>
                        <a:pt x="57" y="59"/>
                        <a:pt x="57" y="59"/>
                        <a:pt x="57" y="59"/>
                      </a:cubicBezTo>
                      <a:cubicBezTo>
                        <a:pt x="54" y="55"/>
                        <a:pt x="54" y="52"/>
                        <a:pt x="54" y="52"/>
                      </a:cubicBezTo>
                      <a:cubicBezTo>
                        <a:pt x="54" y="52"/>
                        <a:pt x="54" y="52"/>
                        <a:pt x="54" y="49"/>
                      </a:cubicBezTo>
                      <a:cubicBezTo>
                        <a:pt x="51" y="49"/>
                        <a:pt x="51" y="49"/>
                        <a:pt x="51" y="49"/>
                      </a:cubicBezTo>
                      <a:cubicBezTo>
                        <a:pt x="42" y="52"/>
                        <a:pt x="42" y="52"/>
                        <a:pt x="42" y="52"/>
                      </a:cubicBezTo>
                      <a:cubicBezTo>
                        <a:pt x="42" y="46"/>
                        <a:pt x="42" y="46"/>
                        <a:pt x="42" y="46"/>
                      </a:cubicBezTo>
                      <a:cubicBezTo>
                        <a:pt x="42" y="39"/>
                        <a:pt x="42" y="39"/>
                        <a:pt x="42" y="39"/>
                      </a:cubicBezTo>
                      <a:cubicBezTo>
                        <a:pt x="42" y="36"/>
                        <a:pt x="42" y="36"/>
                        <a:pt x="42" y="36"/>
                      </a:cubicBezTo>
                      <a:cubicBezTo>
                        <a:pt x="45" y="29"/>
                        <a:pt x="45" y="29"/>
                        <a:pt x="45" y="29"/>
                      </a:cubicBezTo>
                      <a:cubicBezTo>
                        <a:pt x="48" y="26"/>
                        <a:pt x="48" y="26"/>
                        <a:pt x="48" y="26"/>
                      </a:cubicBezTo>
                      <a:cubicBezTo>
                        <a:pt x="48" y="23"/>
                        <a:pt x="48" y="23"/>
                        <a:pt x="48" y="23"/>
                      </a:cubicBezTo>
                      <a:cubicBezTo>
                        <a:pt x="48" y="20"/>
                        <a:pt x="45" y="13"/>
                        <a:pt x="45" y="10"/>
                      </a:cubicBezTo>
                      <a:cubicBezTo>
                        <a:pt x="42" y="10"/>
                        <a:pt x="42" y="10"/>
                        <a:pt x="42" y="10"/>
                      </a:cubicBezTo>
                      <a:cubicBezTo>
                        <a:pt x="38" y="7"/>
                        <a:pt x="38" y="7"/>
                        <a:pt x="38" y="7"/>
                      </a:cubicBezTo>
                      <a:cubicBezTo>
                        <a:pt x="35" y="0"/>
                        <a:pt x="35" y="0"/>
                        <a:pt x="35" y="0"/>
                      </a:cubicBezTo>
                      <a:cubicBezTo>
                        <a:pt x="32" y="0"/>
                        <a:pt x="32" y="0"/>
                        <a:pt x="32" y="0"/>
                      </a:cubicBezTo>
                      <a:cubicBezTo>
                        <a:pt x="35" y="7"/>
                        <a:pt x="35" y="7"/>
                        <a:pt x="35" y="7"/>
                      </a:cubicBezTo>
                      <a:cubicBezTo>
                        <a:pt x="29" y="10"/>
                        <a:pt x="29" y="10"/>
                        <a:pt x="29" y="10"/>
                      </a:cubicBezTo>
                      <a:cubicBezTo>
                        <a:pt x="35" y="17"/>
                        <a:pt x="35" y="17"/>
                        <a:pt x="35" y="17"/>
                      </a:cubicBezTo>
                      <a:cubicBezTo>
                        <a:pt x="32" y="17"/>
                        <a:pt x="32" y="17"/>
                        <a:pt x="32" y="17"/>
                      </a:cubicBezTo>
                      <a:cubicBezTo>
                        <a:pt x="32" y="17"/>
                        <a:pt x="29" y="13"/>
                        <a:pt x="26" y="13"/>
                      </a:cubicBezTo>
                      <a:cubicBezTo>
                        <a:pt x="26" y="13"/>
                        <a:pt x="23" y="13"/>
                        <a:pt x="19" y="13"/>
                      </a:cubicBezTo>
                      <a:cubicBezTo>
                        <a:pt x="19" y="20"/>
                        <a:pt x="19" y="20"/>
                        <a:pt x="19" y="20"/>
                      </a:cubicBezTo>
                      <a:cubicBezTo>
                        <a:pt x="19" y="20"/>
                        <a:pt x="19" y="20"/>
                        <a:pt x="19" y="20"/>
                      </a:cubicBezTo>
                      <a:cubicBezTo>
                        <a:pt x="16" y="20"/>
                        <a:pt x="16" y="20"/>
                        <a:pt x="16" y="20"/>
                      </a:cubicBezTo>
                      <a:cubicBezTo>
                        <a:pt x="16" y="23"/>
                        <a:pt x="16" y="23"/>
                        <a:pt x="16" y="26"/>
                      </a:cubicBezTo>
                      <a:cubicBezTo>
                        <a:pt x="16" y="26"/>
                        <a:pt x="16" y="26"/>
                        <a:pt x="16" y="26"/>
                      </a:cubicBezTo>
                      <a:cubicBezTo>
                        <a:pt x="13" y="33"/>
                        <a:pt x="13" y="33"/>
                        <a:pt x="13" y="33"/>
                      </a:cubicBezTo>
                      <a:cubicBezTo>
                        <a:pt x="16" y="39"/>
                        <a:pt x="16" y="39"/>
                        <a:pt x="16" y="39"/>
                      </a:cubicBezTo>
                      <a:cubicBezTo>
                        <a:pt x="13" y="49"/>
                        <a:pt x="13" y="49"/>
                        <a:pt x="13" y="49"/>
                      </a:cubicBezTo>
                      <a:cubicBezTo>
                        <a:pt x="10" y="52"/>
                        <a:pt x="10" y="52"/>
                        <a:pt x="10" y="52"/>
                      </a:cubicBezTo>
                      <a:cubicBezTo>
                        <a:pt x="7" y="52"/>
                        <a:pt x="7" y="52"/>
                        <a:pt x="7" y="52"/>
                      </a:cubicBezTo>
                      <a:cubicBezTo>
                        <a:pt x="7" y="59"/>
                        <a:pt x="7" y="59"/>
                        <a:pt x="7" y="59"/>
                      </a:cubicBezTo>
                      <a:cubicBezTo>
                        <a:pt x="4" y="62"/>
                        <a:pt x="4" y="62"/>
                        <a:pt x="4" y="62"/>
                      </a:cubicBezTo>
                      <a:cubicBezTo>
                        <a:pt x="4" y="65"/>
                        <a:pt x="4" y="65"/>
                        <a:pt x="4" y="65"/>
                      </a:cubicBezTo>
                      <a:cubicBezTo>
                        <a:pt x="4" y="72"/>
                        <a:pt x="4" y="72"/>
                        <a:pt x="4" y="72"/>
                      </a:cubicBezTo>
                      <a:cubicBezTo>
                        <a:pt x="0" y="72"/>
                        <a:pt x="0" y="72"/>
                        <a:pt x="0" y="72"/>
                      </a:cubicBezTo>
                      <a:cubicBezTo>
                        <a:pt x="7" y="81"/>
                        <a:pt x="7" y="81"/>
                        <a:pt x="7" y="81"/>
                      </a:cubicBezTo>
                      <a:cubicBezTo>
                        <a:pt x="4" y="88"/>
                        <a:pt x="4" y="88"/>
                        <a:pt x="4" y="88"/>
                      </a:cubicBezTo>
                      <a:cubicBezTo>
                        <a:pt x="7" y="94"/>
                        <a:pt x="7" y="94"/>
                        <a:pt x="7" y="94"/>
                      </a:cubicBezTo>
                      <a:cubicBezTo>
                        <a:pt x="7" y="94"/>
                        <a:pt x="7" y="94"/>
                        <a:pt x="7" y="94"/>
                      </a:cubicBezTo>
                      <a:cubicBezTo>
                        <a:pt x="7" y="91"/>
                        <a:pt x="7" y="91"/>
                        <a:pt x="7" y="91"/>
                      </a:cubicBezTo>
                      <a:cubicBezTo>
                        <a:pt x="10" y="91"/>
                        <a:pt x="10" y="91"/>
                        <a:pt x="10" y="91"/>
                      </a:cubicBezTo>
                      <a:cubicBezTo>
                        <a:pt x="13" y="94"/>
                        <a:pt x="16" y="97"/>
                        <a:pt x="16" y="101"/>
                      </a:cubicBezTo>
                      <a:cubicBezTo>
                        <a:pt x="19" y="104"/>
                        <a:pt x="19" y="104"/>
                        <a:pt x="19" y="104"/>
                      </a:cubicBezTo>
                      <a:cubicBezTo>
                        <a:pt x="16" y="104"/>
                        <a:pt x="16" y="104"/>
                        <a:pt x="16" y="104"/>
                      </a:cubicBezTo>
                      <a:cubicBezTo>
                        <a:pt x="13" y="104"/>
                        <a:pt x="13" y="104"/>
                        <a:pt x="13" y="104"/>
                      </a:cubicBezTo>
                      <a:cubicBezTo>
                        <a:pt x="16" y="107"/>
                        <a:pt x="26" y="117"/>
                        <a:pt x="26" y="120"/>
                      </a:cubicBezTo>
                      <a:cubicBezTo>
                        <a:pt x="26" y="120"/>
                        <a:pt x="26" y="120"/>
                        <a:pt x="26" y="120"/>
                      </a:cubicBezTo>
                      <a:cubicBezTo>
                        <a:pt x="26" y="123"/>
                        <a:pt x="26" y="123"/>
                        <a:pt x="26" y="123"/>
                      </a:cubicBezTo>
                      <a:cubicBezTo>
                        <a:pt x="26" y="127"/>
                        <a:pt x="23" y="133"/>
                        <a:pt x="23" y="136"/>
                      </a:cubicBezTo>
                      <a:cubicBezTo>
                        <a:pt x="23" y="136"/>
                        <a:pt x="23" y="136"/>
                        <a:pt x="23" y="136"/>
                      </a:cubicBezTo>
                      <a:cubicBezTo>
                        <a:pt x="26" y="136"/>
                        <a:pt x="26" y="136"/>
                        <a:pt x="26" y="136"/>
                      </a:cubicBezTo>
                      <a:cubicBezTo>
                        <a:pt x="26" y="136"/>
                        <a:pt x="26" y="136"/>
                        <a:pt x="26" y="136"/>
                      </a:cubicBezTo>
                      <a:cubicBezTo>
                        <a:pt x="26" y="136"/>
                        <a:pt x="26" y="136"/>
                        <a:pt x="26" y="136"/>
                      </a:cubicBezTo>
                      <a:cubicBezTo>
                        <a:pt x="26" y="136"/>
                        <a:pt x="26" y="136"/>
                        <a:pt x="29" y="136"/>
                      </a:cubicBezTo>
                      <a:cubicBezTo>
                        <a:pt x="29" y="136"/>
                        <a:pt x="29" y="136"/>
                        <a:pt x="32" y="136"/>
                      </a:cubicBezTo>
                      <a:cubicBezTo>
                        <a:pt x="32" y="136"/>
                        <a:pt x="32" y="136"/>
                        <a:pt x="32" y="136"/>
                      </a:cubicBezTo>
                      <a:cubicBezTo>
                        <a:pt x="32" y="136"/>
                        <a:pt x="32" y="136"/>
                        <a:pt x="32" y="136"/>
                      </a:cubicBezTo>
                      <a:cubicBezTo>
                        <a:pt x="32" y="139"/>
                        <a:pt x="32" y="139"/>
                        <a:pt x="32" y="139"/>
                      </a:cubicBezTo>
                      <a:cubicBezTo>
                        <a:pt x="32" y="139"/>
                        <a:pt x="32" y="139"/>
                        <a:pt x="35" y="139"/>
                      </a:cubicBezTo>
                      <a:cubicBezTo>
                        <a:pt x="38" y="133"/>
                        <a:pt x="45" y="133"/>
                        <a:pt x="45" y="123"/>
                      </a:cubicBezTo>
                      <a:cubicBezTo>
                        <a:pt x="45" y="120"/>
                        <a:pt x="45" y="120"/>
                        <a:pt x="45" y="120"/>
                      </a:cubicBezTo>
                      <a:cubicBezTo>
                        <a:pt x="48" y="123"/>
                        <a:pt x="48" y="123"/>
                        <a:pt x="48" y="123"/>
                      </a:cubicBezTo>
                      <a:cubicBezTo>
                        <a:pt x="54" y="130"/>
                        <a:pt x="57" y="136"/>
                        <a:pt x="61" y="146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162" name="Freeform 68"/>
                <p:cNvSpPr>
                  <a:spLocks noEditPoints="1"/>
                </p:cNvSpPr>
                <p:nvPr/>
              </p:nvSpPr>
              <p:spPr bwMode="auto">
                <a:xfrm>
                  <a:off x="4764063" y="2543275"/>
                  <a:ext cx="985838" cy="1123950"/>
                </a:xfrm>
                <a:custGeom>
                  <a:avLst/>
                  <a:gdLst/>
                  <a:ahLst/>
                  <a:cxnLst>
                    <a:cxn ang="0">
                      <a:pos x="38" y="145"/>
                    </a:cxn>
                    <a:cxn ang="0">
                      <a:pos x="47" y="149"/>
                    </a:cxn>
                    <a:cxn ang="0">
                      <a:pos x="73" y="242"/>
                    </a:cxn>
                    <a:cxn ang="0">
                      <a:pos x="104" y="291"/>
                    </a:cxn>
                    <a:cxn ang="0">
                      <a:pos x="117" y="278"/>
                    </a:cxn>
                    <a:cxn ang="0">
                      <a:pos x="120" y="262"/>
                    </a:cxn>
                    <a:cxn ang="0">
                      <a:pos x="130" y="213"/>
                    </a:cxn>
                    <a:cxn ang="0">
                      <a:pos x="139" y="207"/>
                    </a:cxn>
                    <a:cxn ang="0">
                      <a:pos x="146" y="197"/>
                    </a:cxn>
                    <a:cxn ang="0">
                      <a:pos x="174" y="168"/>
                    </a:cxn>
                    <a:cxn ang="0">
                      <a:pos x="178" y="155"/>
                    </a:cxn>
                    <a:cxn ang="0">
                      <a:pos x="190" y="149"/>
                    </a:cxn>
                    <a:cxn ang="0">
                      <a:pos x="187" y="133"/>
                    </a:cxn>
                    <a:cxn ang="0">
                      <a:pos x="184" y="113"/>
                    </a:cxn>
                    <a:cxn ang="0">
                      <a:pos x="178" y="104"/>
                    </a:cxn>
                    <a:cxn ang="0">
                      <a:pos x="162" y="97"/>
                    </a:cxn>
                    <a:cxn ang="0">
                      <a:pos x="146" y="91"/>
                    </a:cxn>
                    <a:cxn ang="0">
                      <a:pos x="120" y="84"/>
                    </a:cxn>
                    <a:cxn ang="0">
                      <a:pos x="101" y="68"/>
                    </a:cxn>
                    <a:cxn ang="0">
                      <a:pos x="95" y="52"/>
                    </a:cxn>
                    <a:cxn ang="0">
                      <a:pos x="79" y="39"/>
                    </a:cxn>
                    <a:cxn ang="0">
                      <a:pos x="85" y="29"/>
                    </a:cxn>
                    <a:cxn ang="0">
                      <a:pos x="79" y="17"/>
                    </a:cxn>
                    <a:cxn ang="0">
                      <a:pos x="76" y="10"/>
                    </a:cxn>
                    <a:cxn ang="0">
                      <a:pos x="63" y="4"/>
                    </a:cxn>
                    <a:cxn ang="0">
                      <a:pos x="38" y="10"/>
                    </a:cxn>
                    <a:cxn ang="0">
                      <a:pos x="41" y="13"/>
                    </a:cxn>
                    <a:cxn ang="0">
                      <a:pos x="44" y="29"/>
                    </a:cxn>
                    <a:cxn ang="0">
                      <a:pos x="44" y="39"/>
                    </a:cxn>
                    <a:cxn ang="0">
                      <a:pos x="41" y="62"/>
                    </a:cxn>
                    <a:cxn ang="0">
                      <a:pos x="31" y="75"/>
                    </a:cxn>
                    <a:cxn ang="0">
                      <a:pos x="22" y="84"/>
                    </a:cxn>
                    <a:cxn ang="0">
                      <a:pos x="9" y="87"/>
                    </a:cxn>
                    <a:cxn ang="0">
                      <a:pos x="15" y="100"/>
                    </a:cxn>
                    <a:cxn ang="0">
                      <a:pos x="25" y="123"/>
                    </a:cxn>
                    <a:cxn ang="0">
                      <a:pos x="0" y="129"/>
                    </a:cxn>
                    <a:cxn ang="0">
                      <a:pos x="9" y="145"/>
                    </a:cxn>
                    <a:cxn ang="0">
                      <a:pos x="181" y="84"/>
                    </a:cxn>
                    <a:cxn ang="0">
                      <a:pos x="184" y="94"/>
                    </a:cxn>
                    <a:cxn ang="0">
                      <a:pos x="213" y="97"/>
                    </a:cxn>
                    <a:cxn ang="0">
                      <a:pos x="213" y="87"/>
                    </a:cxn>
                    <a:cxn ang="0">
                      <a:pos x="228" y="75"/>
                    </a:cxn>
                    <a:cxn ang="0">
                      <a:pos x="248" y="68"/>
                    </a:cxn>
                    <a:cxn ang="0">
                      <a:pos x="251" y="75"/>
                    </a:cxn>
                    <a:cxn ang="0">
                      <a:pos x="257" y="87"/>
                    </a:cxn>
                    <a:cxn ang="0">
                      <a:pos x="251" y="91"/>
                    </a:cxn>
                    <a:cxn ang="0">
                      <a:pos x="241" y="113"/>
                    </a:cxn>
                    <a:cxn ang="0">
                      <a:pos x="235" y="123"/>
                    </a:cxn>
                    <a:cxn ang="0">
                      <a:pos x="235" y="145"/>
                    </a:cxn>
                    <a:cxn ang="0">
                      <a:pos x="225" y="126"/>
                    </a:cxn>
                    <a:cxn ang="0">
                      <a:pos x="222" y="123"/>
                    </a:cxn>
                    <a:cxn ang="0">
                      <a:pos x="216" y="110"/>
                    </a:cxn>
                    <a:cxn ang="0">
                      <a:pos x="197" y="100"/>
                    </a:cxn>
                    <a:cxn ang="0">
                      <a:pos x="181" y="100"/>
                    </a:cxn>
                  </a:cxnLst>
                  <a:rect l="0" t="0" r="r" b="b"/>
                  <a:pathLst>
                    <a:path w="263" h="300">
                      <a:moveTo>
                        <a:pt x="9" y="145"/>
                      </a:moveTo>
                      <a:cubicBezTo>
                        <a:pt x="15" y="152"/>
                        <a:pt x="19" y="155"/>
                        <a:pt x="28" y="162"/>
                      </a:cubicBezTo>
                      <a:cubicBezTo>
                        <a:pt x="31" y="158"/>
                        <a:pt x="35" y="158"/>
                        <a:pt x="38" y="155"/>
                      </a:cubicBezTo>
                      <a:cubicBezTo>
                        <a:pt x="38" y="152"/>
                        <a:pt x="38" y="149"/>
                        <a:pt x="38" y="145"/>
                      </a:cubicBezTo>
                      <a:cubicBezTo>
                        <a:pt x="38" y="142"/>
                        <a:pt x="38" y="142"/>
                        <a:pt x="38" y="142"/>
                      </a:cubicBezTo>
                      <a:cubicBezTo>
                        <a:pt x="41" y="142"/>
                        <a:pt x="41" y="142"/>
                        <a:pt x="41" y="142"/>
                      </a:cubicBezTo>
                      <a:cubicBezTo>
                        <a:pt x="41" y="145"/>
                        <a:pt x="44" y="145"/>
                        <a:pt x="47" y="149"/>
                      </a:cubicBezTo>
                      <a:cubicBezTo>
                        <a:pt x="47" y="149"/>
                        <a:pt x="47" y="149"/>
                        <a:pt x="47" y="149"/>
                      </a:cubicBezTo>
                      <a:cubicBezTo>
                        <a:pt x="47" y="149"/>
                        <a:pt x="47" y="149"/>
                        <a:pt x="47" y="149"/>
                      </a:cubicBezTo>
                      <a:cubicBezTo>
                        <a:pt x="47" y="155"/>
                        <a:pt x="47" y="158"/>
                        <a:pt x="47" y="165"/>
                      </a:cubicBezTo>
                      <a:cubicBezTo>
                        <a:pt x="47" y="181"/>
                        <a:pt x="54" y="203"/>
                        <a:pt x="60" y="220"/>
                      </a:cubicBezTo>
                      <a:cubicBezTo>
                        <a:pt x="63" y="226"/>
                        <a:pt x="69" y="232"/>
                        <a:pt x="73" y="242"/>
                      </a:cubicBezTo>
                      <a:cubicBezTo>
                        <a:pt x="76" y="252"/>
                        <a:pt x="92" y="294"/>
                        <a:pt x="101" y="300"/>
                      </a:cubicBezTo>
                      <a:cubicBezTo>
                        <a:pt x="101" y="300"/>
                        <a:pt x="101" y="300"/>
                        <a:pt x="104" y="300"/>
                      </a:cubicBezTo>
                      <a:cubicBezTo>
                        <a:pt x="104" y="297"/>
                        <a:pt x="104" y="294"/>
                        <a:pt x="104" y="291"/>
                      </a:cubicBezTo>
                      <a:cubicBezTo>
                        <a:pt x="104" y="291"/>
                        <a:pt x="104" y="291"/>
                        <a:pt x="104" y="291"/>
                      </a:cubicBezTo>
                      <a:cubicBezTo>
                        <a:pt x="104" y="291"/>
                        <a:pt x="104" y="291"/>
                        <a:pt x="104" y="291"/>
                      </a:cubicBezTo>
                      <a:cubicBezTo>
                        <a:pt x="111" y="287"/>
                        <a:pt x="111" y="287"/>
                        <a:pt x="111" y="287"/>
                      </a:cubicBezTo>
                      <a:cubicBezTo>
                        <a:pt x="111" y="287"/>
                        <a:pt x="111" y="287"/>
                        <a:pt x="111" y="287"/>
                      </a:cubicBezTo>
                      <a:cubicBezTo>
                        <a:pt x="114" y="284"/>
                        <a:pt x="114" y="281"/>
                        <a:pt x="117" y="278"/>
                      </a:cubicBezTo>
                      <a:cubicBezTo>
                        <a:pt x="117" y="278"/>
                        <a:pt x="117" y="278"/>
                        <a:pt x="117" y="278"/>
                      </a:cubicBezTo>
                      <a:cubicBezTo>
                        <a:pt x="117" y="278"/>
                        <a:pt x="117" y="278"/>
                        <a:pt x="117" y="278"/>
                      </a:cubicBezTo>
                      <a:cubicBezTo>
                        <a:pt x="120" y="278"/>
                        <a:pt x="120" y="278"/>
                        <a:pt x="120" y="278"/>
                      </a:cubicBezTo>
                      <a:cubicBezTo>
                        <a:pt x="120" y="271"/>
                        <a:pt x="117" y="265"/>
                        <a:pt x="120" y="262"/>
                      </a:cubicBezTo>
                      <a:cubicBezTo>
                        <a:pt x="124" y="245"/>
                        <a:pt x="120" y="236"/>
                        <a:pt x="117" y="220"/>
                      </a:cubicBezTo>
                      <a:cubicBezTo>
                        <a:pt x="117" y="216"/>
                        <a:pt x="117" y="216"/>
                        <a:pt x="117" y="216"/>
                      </a:cubicBezTo>
                      <a:cubicBezTo>
                        <a:pt x="117" y="216"/>
                        <a:pt x="117" y="216"/>
                        <a:pt x="117" y="216"/>
                      </a:cubicBezTo>
                      <a:cubicBezTo>
                        <a:pt x="124" y="216"/>
                        <a:pt x="124" y="213"/>
                        <a:pt x="130" y="213"/>
                      </a:cubicBezTo>
                      <a:cubicBezTo>
                        <a:pt x="130" y="213"/>
                        <a:pt x="130" y="213"/>
                        <a:pt x="130" y="210"/>
                      </a:cubicBezTo>
                      <a:cubicBezTo>
                        <a:pt x="130" y="210"/>
                        <a:pt x="130" y="210"/>
                        <a:pt x="130" y="210"/>
                      </a:cubicBezTo>
                      <a:cubicBezTo>
                        <a:pt x="130" y="210"/>
                        <a:pt x="130" y="210"/>
                        <a:pt x="130" y="210"/>
                      </a:cubicBezTo>
                      <a:cubicBezTo>
                        <a:pt x="136" y="210"/>
                        <a:pt x="136" y="210"/>
                        <a:pt x="139" y="207"/>
                      </a:cubicBezTo>
                      <a:cubicBezTo>
                        <a:pt x="139" y="203"/>
                        <a:pt x="139" y="203"/>
                        <a:pt x="139" y="203"/>
                      </a:cubicBezTo>
                      <a:cubicBezTo>
                        <a:pt x="139" y="203"/>
                        <a:pt x="139" y="203"/>
                        <a:pt x="139" y="203"/>
                      </a:cubicBezTo>
                      <a:cubicBezTo>
                        <a:pt x="139" y="203"/>
                        <a:pt x="139" y="203"/>
                        <a:pt x="139" y="203"/>
                      </a:cubicBezTo>
                      <a:cubicBezTo>
                        <a:pt x="139" y="200"/>
                        <a:pt x="143" y="200"/>
                        <a:pt x="146" y="197"/>
                      </a:cubicBezTo>
                      <a:cubicBezTo>
                        <a:pt x="146" y="197"/>
                        <a:pt x="146" y="197"/>
                        <a:pt x="146" y="197"/>
                      </a:cubicBezTo>
                      <a:cubicBezTo>
                        <a:pt x="159" y="181"/>
                        <a:pt x="155" y="181"/>
                        <a:pt x="174" y="171"/>
                      </a:cubicBezTo>
                      <a:cubicBezTo>
                        <a:pt x="174" y="168"/>
                        <a:pt x="174" y="168"/>
                        <a:pt x="174" y="168"/>
                      </a:cubicBezTo>
                      <a:cubicBezTo>
                        <a:pt x="174" y="168"/>
                        <a:pt x="174" y="168"/>
                        <a:pt x="174" y="168"/>
                      </a:cubicBezTo>
                      <a:cubicBezTo>
                        <a:pt x="174" y="168"/>
                        <a:pt x="174" y="168"/>
                        <a:pt x="174" y="168"/>
                      </a:cubicBezTo>
                      <a:cubicBezTo>
                        <a:pt x="178" y="165"/>
                        <a:pt x="178" y="165"/>
                        <a:pt x="178" y="165"/>
                      </a:cubicBezTo>
                      <a:cubicBezTo>
                        <a:pt x="178" y="162"/>
                        <a:pt x="178" y="158"/>
                        <a:pt x="178" y="155"/>
                      </a:cubicBezTo>
                      <a:cubicBezTo>
                        <a:pt x="178" y="155"/>
                        <a:pt x="178" y="155"/>
                        <a:pt x="178" y="155"/>
                      </a:cubicBezTo>
                      <a:cubicBezTo>
                        <a:pt x="178" y="152"/>
                        <a:pt x="178" y="152"/>
                        <a:pt x="178" y="152"/>
                      </a:cubicBezTo>
                      <a:cubicBezTo>
                        <a:pt x="181" y="152"/>
                        <a:pt x="187" y="152"/>
                        <a:pt x="187" y="149"/>
                      </a:cubicBezTo>
                      <a:cubicBezTo>
                        <a:pt x="190" y="149"/>
                        <a:pt x="190" y="149"/>
                        <a:pt x="190" y="149"/>
                      </a:cubicBezTo>
                      <a:cubicBezTo>
                        <a:pt x="190" y="149"/>
                        <a:pt x="190" y="149"/>
                        <a:pt x="190" y="149"/>
                      </a:cubicBezTo>
                      <a:cubicBezTo>
                        <a:pt x="193" y="149"/>
                        <a:pt x="193" y="149"/>
                        <a:pt x="193" y="149"/>
                      </a:cubicBezTo>
                      <a:cubicBezTo>
                        <a:pt x="193" y="145"/>
                        <a:pt x="193" y="145"/>
                        <a:pt x="193" y="145"/>
                      </a:cubicBezTo>
                      <a:cubicBezTo>
                        <a:pt x="193" y="136"/>
                        <a:pt x="193" y="136"/>
                        <a:pt x="193" y="136"/>
                      </a:cubicBezTo>
                      <a:cubicBezTo>
                        <a:pt x="187" y="133"/>
                        <a:pt x="187" y="133"/>
                        <a:pt x="187" y="133"/>
                      </a:cubicBezTo>
                      <a:cubicBezTo>
                        <a:pt x="190" y="126"/>
                        <a:pt x="190" y="126"/>
                        <a:pt x="190" y="126"/>
                      </a:cubicBezTo>
                      <a:cubicBezTo>
                        <a:pt x="187" y="123"/>
                        <a:pt x="187" y="123"/>
                        <a:pt x="187" y="123"/>
                      </a:cubicBezTo>
                      <a:cubicBezTo>
                        <a:pt x="181" y="120"/>
                        <a:pt x="181" y="120"/>
                        <a:pt x="181" y="120"/>
                      </a:cubicBezTo>
                      <a:cubicBezTo>
                        <a:pt x="184" y="113"/>
                        <a:pt x="184" y="113"/>
                        <a:pt x="184" y="113"/>
                      </a:cubicBezTo>
                      <a:cubicBezTo>
                        <a:pt x="190" y="110"/>
                        <a:pt x="190" y="110"/>
                        <a:pt x="190" y="110"/>
                      </a:cubicBezTo>
                      <a:cubicBezTo>
                        <a:pt x="187" y="110"/>
                        <a:pt x="187" y="110"/>
                        <a:pt x="187" y="110"/>
                      </a:cubicBezTo>
                      <a:cubicBezTo>
                        <a:pt x="178" y="107"/>
                        <a:pt x="178" y="107"/>
                        <a:pt x="178" y="107"/>
                      </a:cubicBezTo>
                      <a:cubicBezTo>
                        <a:pt x="178" y="104"/>
                        <a:pt x="178" y="104"/>
                        <a:pt x="178" y="104"/>
                      </a:cubicBezTo>
                      <a:cubicBezTo>
                        <a:pt x="181" y="104"/>
                        <a:pt x="181" y="100"/>
                        <a:pt x="181" y="100"/>
                      </a:cubicBezTo>
                      <a:cubicBezTo>
                        <a:pt x="178" y="104"/>
                        <a:pt x="178" y="104"/>
                        <a:pt x="178" y="104"/>
                      </a:cubicBezTo>
                      <a:cubicBezTo>
                        <a:pt x="168" y="100"/>
                        <a:pt x="168" y="100"/>
                        <a:pt x="168" y="100"/>
                      </a:cubicBezTo>
                      <a:cubicBezTo>
                        <a:pt x="162" y="97"/>
                        <a:pt x="162" y="97"/>
                        <a:pt x="162" y="97"/>
                      </a:cubicBezTo>
                      <a:cubicBezTo>
                        <a:pt x="159" y="100"/>
                        <a:pt x="159" y="100"/>
                        <a:pt x="159" y="100"/>
                      </a:cubicBezTo>
                      <a:cubicBezTo>
                        <a:pt x="155" y="97"/>
                        <a:pt x="155" y="97"/>
                        <a:pt x="155" y="97"/>
                      </a:cubicBezTo>
                      <a:cubicBezTo>
                        <a:pt x="149" y="94"/>
                        <a:pt x="149" y="94"/>
                        <a:pt x="149" y="94"/>
                      </a:cubicBezTo>
                      <a:cubicBezTo>
                        <a:pt x="146" y="91"/>
                        <a:pt x="146" y="91"/>
                        <a:pt x="146" y="91"/>
                      </a:cubicBezTo>
                      <a:cubicBezTo>
                        <a:pt x="139" y="91"/>
                        <a:pt x="139" y="91"/>
                        <a:pt x="139" y="91"/>
                      </a:cubicBezTo>
                      <a:cubicBezTo>
                        <a:pt x="133" y="91"/>
                        <a:pt x="133" y="91"/>
                        <a:pt x="133" y="91"/>
                      </a:cubicBezTo>
                      <a:cubicBezTo>
                        <a:pt x="127" y="87"/>
                        <a:pt x="127" y="87"/>
                        <a:pt x="127" y="87"/>
                      </a:cubicBezTo>
                      <a:cubicBezTo>
                        <a:pt x="120" y="84"/>
                        <a:pt x="120" y="84"/>
                        <a:pt x="120" y="84"/>
                      </a:cubicBezTo>
                      <a:cubicBezTo>
                        <a:pt x="114" y="81"/>
                        <a:pt x="114" y="81"/>
                        <a:pt x="114" y="81"/>
                      </a:cubicBezTo>
                      <a:cubicBezTo>
                        <a:pt x="111" y="78"/>
                        <a:pt x="111" y="78"/>
                        <a:pt x="111" y="78"/>
                      </a:cubicBezTo>
                      <a:cubicBezTo>
                        <a:pt x="101" y="78"/>
                        <a:pt x="101" y="78"/>
                        <a:pt x="101" y="78"/>
                      </a:cubicBezTo>
                      <a:cubicBezTo>
                        <a:pt x="101" y="68"/>
                        <a:pt x="101" y="68"/>
                        <a:pt x="101" y="68"/>
                      </a:cubicBezTo>
                      <a:cubicBezTo>
                        <a:pt x="104" y="58"/>
                        <a:pt x="104" y="58"/>
                        <a:pt x="104" y="58"/>
                      </a:cubicBezTo>
                      <a:cubicBezTo>
                        <a:pt x="104" y="58"/>
                        <a:pt x="104" y="58"/>
                        <a:pt x="104" y="58"/>
                      </a:cubicBezTo>
                      <a:cubicBezTo>
                        <a:pt x="104" y="55"/>
                        <a:pt x="104" y="55"/>
                        <a:pt x="104" y="55"/>
                      </a:cubicBezTo>
                      <a:cubicBezTo>
                        <a:pt x="95" y="52"/>
                        <a:pt x="95" y="52"/>
                        <a:pt x="95" y="52"/>
                      </a:cubicBezTo>
                      <a:cubicBezTo>
                        <a:pt x="92" y="49"/>
                        <a:pt x="92" y="49"/>
                        <a:pt x="92" y="49"/>
                      </a:cubicBezTo>
                      <a:cubicBezTo>
                        <a:pt x="89" y="46"/>
                        <a:pt x="89" y="46"/>
                        <a:pt x="89" y="46"/>
                      </a:cubicBezTo>
                      <a:cubicBezTo>
                        <a:pt x="82" y="46"/>
                        <a:pt x="82" y="46"/>
                        <a:pt x="82" y="46"/>
                      </a:cubicBezTo>
                      <a:cubicBezTo>
                        <a:pt x="79" y="39"/>
                        <a:pt x="79" y="39"/>
                        <a:pt x="79" y="39"/>
                      </a:cubicBezTo>
                      <a:cubicBezTo>
                        <a:pt x="76" y="33"/>
                        <a:pt x="76" y="33"/>
                        <a:pt x="76" y="33"/>
                      </a:cubicBezTo>
                      <a:cubicBezTo>
                        <a:pt x="82" y="29"/>
                        <a:pt x="82" y="29"/>
                        <a:pt x="82" y="29"/>
                      </a:cubicBezTo>
                      <a:cubicBezTo>
                        <a:pt x="85" y="33"/>
                        <a:pt x="85" y="33"/>
                        <a:pt x="85" y="33"/>
                      </a:cubicBezTo>
                      <a:cubicBezTo>
                        <a:pt x="85" y="29"/>
                        <a:pt x="85" y="29"/>
                        <a:pt x="85" y="29"/>
                      </a:cubicBezTo>
                      <a:cubicBezTo>
                        <a:pt x="82" y="26"/>
                        <a:pt x="82" y="26"/>
                        <a:pt x="82" y="26"/>
                      </a:cubicBezTo>
                      <a:cubicBezTo>
                        <a:pt x="79" y="23"/>
                        <a:pt x="79" y="23"/>
                        <a:pt x="79" y="23"/>
                      </a:cubicBezTo>
                      <a:cubicBezTo>
                        <a:pt x="79" y="23"/>
                        <a:pt x="79" y="23"/>
                        <a:pt x="79" y="23"/>
                      </a:cubicBezTo>
                      <a:cubicBezTo>
                        <a:pt x="79" y="23"/>
                        <a:pt x="79" y="20"/>
                        <a:pt x="79" y="17"/>
                      </a:cubicBezTo>
                      <a:cubicBezTo>
                        <a:pt x="79" y="17"/>
                        <a:pt x="76" y="17"/>
                        <a:pt x="79" y="17"/>
                      </a:cubicBezTo>
                      <a:cubicBezTo>
                        <a:pt x="79" y="17"/>
                        <a:pt x="79" y="17"/>
                        <a:pt x="79" y="17"/>
                      </a:cubicBezTo>
                      <a:cubicBezTo>
                        <a:pt x="76" y="17"/>
                        <a:pt x="76" y="13"/>
                        <a:pt x="76" y="13"/>
                      </a:cubicBezTo>
                      <a:cubicBezTo>
                        <a:pt x="76" y="10"/>
                        <a:pt x="76" y="10"/>
                        <a:pt x="76" y="10"/>
                      </a:cubicBezTo>
                      <a:cubicBezTo>
                        <a:pt x="73" y="10"/>
                        <a:pt x="73" y="10"/>
                        <a:pt x="73" y="10"/>
                      </a:cubicBezTo>
                      <a:cubicBezTo>
                        <a:pt x="69" y="4"/>
                        <a:pt x="69" y="4"/>
                        <a:pt x="69" y="4"/>
                      </a:cubicBezTo>
                      <a:cubicBezTo>
                        <a:pt x="66" y="0"/>
                        <a:pt x="66" y="0"/>
                        <a:pt x="66" y="0"/>
                      </a:cubicBezTo>
                      <a:cubicBezTo>
                        <a:pt x="63" y="4"/>
                        <a:pt x="63" y="4"/>
                        <a:pt x="63" y="4"/>
                      </a:cubicBezTo>
                      <a:cubicBezTo>
                        <a:pt x="60" y="7"/>
                        <a:pt x="60" y="7"/>
                        <a:pt x="60" y="7"/>
                      </a:cubicBezTo>
                      <a:cubicBezTo>
                        <a:pt x="54" y="10"/>
                        <a:pt x="54" y="10"/>
                        <a:pt x="54" y="10"/>
                      </a:cubicBezTo>
                      <a:cubicBezTo>
                        <a:pt x="44" y="10"/>
                        <a:pt x="44" y="10"/>
                        <a:pt x="44" y="10"/>
                      </a:cubicBezTo>
                      <a:cubicBezTo>
                        <a:pt x="38" y="10"/>
                        <a:pt x="38" y="10"/>
                        <a:pt x="38" y="10"/>
                      </a:cubicBezTo>
                      <a:cubicBezTo>
                        <a:pt x="31" y="10"/>
                        <a:pt x="31" y="10"/>
                        <a:pt x="31" y="10"/>
                      </a:cubicBezTo>
                      <a:cubicBezTo>
                        <a:pt x="31" y="13"/>
                        <a:pt x="31" y="13"/>
                        <a:pt x="31" y="13"/>
                      </a:cubicBezTo>
                      <a:cubicBezTo>
                        <a:pt x="35" y="13"/>
                        <a:pt x="38" y="13"/>
                        <a:pt x="38" y="13"/>
                      </a:cubicBezTo>
                      <a:cubicBezTo>
                        <a:pt x="41" y="13"/>
                        <a:pt x="41" y="13"/>
                        <a:pt x="41" y="13"/>
                      </a:cubicBezTo>
                      <a:cubicBezTo>
                        <a:pt x="35" y="20"/>
                        <a:pt x="35" y="20"/>
                        <a:pt x="35" y="20"/>
                      </a:cubicBezTo>
                      <a:cubicBezTo>
                        <a:pt x="38" y="26"/>
                        <a:pt x="38" y="26"/>
                        <a:pt x="38" y="26"/>
                      </a:cubicBezTo>
                      <a:cubicBezTo>
                        <a:pt x="44" y="29"/>
                        <a:pt x="44" y="29"/>
                        <a:pt x="44" y="29"/>
                      </a:cubicBezTo>
                      <a:cubicBezTo>
                        <a:pt x="44" y="29"/>
                        <a:pt x="44" y="29"/>
                        <a:pt x="44" y="29"/>
                      </a:cubicBezTo>
                      <a:cubicBezTo>
                        <a:pt x="44" y="29"/>
                        <a:pt x="44" y="29"/>
                        <a:pt x="47" y="33"/>
                      </a:cubicBezTo>
                      <a:cubicBezTo>
                        <a:pt x="50" y="33"/>
                        <a:pt x="50" y="33"/>
                        <a:pt x="50" y="33"/>
                      </a:cubicBezTo>
                      <a:cubicBezTo>
                        <a:pt x="54" y="36"/>
                        <a:pt x="54" y="36"/>
                        <a:pt x="54" y="36"/>
                      </a:cubicBezTo>
                      <a:cubicBezTo>
                        <a:pt x="44" y="39"/>
                        <a:pt x="44" y="39"/>
                        <a:pt x="44" y="39"/>
                      </a:cubicBezTo>
                      <a:cubicBezTo>
                        <a:pt x="47" y="42"/>
                        <a:pt x="47" y="42"/>
                        <a:pt x="47" y="42"/>
                      </a:cubicBezTo>
                      <a:cubicBezTo>
                        <a:pt x="47" y="49"/>
                        <a:pt x="47" y="49"/>
                        <a:pt x="47" y="49"/>
                      </a:cubicBezTo>
                      <a:cubicBezTo>
                        <a:pt x="41" y="62"/>
                        <a:pt x="41" y="62"/>
                        <a:pt x="41" y="62"/>
                      </a:cubicBezTo>
                      <a:cubicBezTo>
                        <a:pt x="41" y="62"/>
                        <a:pt x="41" y="62"/>
                        <a:pt x="41" y="62"/>
                      </a:cubicBezTo>
                      <a:cubicBezTo>
                        <a:pt x="38" y="62"/>
                        <a:pt x="38" y="62"/>
                        <a:pt x="38" y="62"/>
                      </a:cubicBezTo>
                      <a:cubicBezTo>
                        <a:pt x="38" y="65"/>
                        <a:pt x="38" y="68"/>
                        <a:pt x="38" y="68"/>
                      </a:cubicBezTo>
                      <a:cubicBezTo>
                        <a:pt x="38" y="68"/>
                        <a:pt x="38" y="68"/>
                        <a:pt x="38" y="68"/>
                      </a:cubicBezTo>
                      <a:cubicBezTo>
                        <a:pt x="31" y="75"/>
                        <a:pt x="31" y="75"/>
                        <a:pt x="31" y="75"/>
                      </a:cubicBezTo>
                      <a:cubicBezTo>
                        <a:pt x="31" y="75"/>
                        <a:pt x="31" y="75"/>
                        <a:pt x="31" y="75"/>
                      </a:cubicBezTo>
                      <a:cubicBezTo>
                        <a:pt x="28" y="81"/>
                        <a:pt x="28" y="81"/>
                        <a:pt x="28" y="81"/>
                      </a:cubicBezTo>
                      <a:cubicBezTo>
                        <a:pt x="28" y="84"/>
                        <a:pt x="28" y="84"/>
                        <a:pt x="28" y="84"/>
                      </a:cubicBezTo>
                      <a:cubicBezTo>
                        <a:pt x="22" y="84"/>
                        <a:pt x="22" y="84"/>
                        <a:pt x="22" y="84"/>
                      </a:cubicBezTo>
                      <a:cubicBezTo>
                        <a:pt x="19" y="87"/>
                        <a:pt x="19" y="87"/>
                        <a:pt x="19" y="87"/>
                      </a:cubicBezTo>
                      <a:cubicBezTo>
                        <a:pt x="15" y="84"/>
                        <a:pt x="15" y="84"/>
                        <a:pt x="15" y="84"/>
                      </a:cubicBezTo>
                      <a:cubicBezTo>
                        <a:pt x="12" y="81"/>
                        <a:pt x="12" y="81"/>
                        <a:pt x="12" y="81"/>
                      </a:cubicBezTo>
                      <a:cubicBezTo>
                        <a:pt x="9" y="87"/>
                        <a:pt x="9" y="87"/>
                        <a:pt x="9" y="87"/>
                      </a:cubicBezTo>
                      <a:cubicBezTo>
                        <a:pt x="9" y="91"/>
                        <a:pt x="9" y="91"/>
                        <a:pt x="9" y="91"/>
                      </a:cubicBezTo>
                      <a:cubicBezTo>
                        <a:pt x="9" y="97"/>
                        <a:pt x="9" y="97"/>
                        <a:pt x="9" y="97"/>
                      </a:cubicBezTo>
                      <a:cubicBezTo>
                        <a:pt x="12" y="97"/>
                        <a:pt x="12" y="97"/>
                        <a:pt x="12" y="97"/>
                      </a:cubicBezTo>
                      <a:cubicBezTo>
                        <a:pt x="15" y="100"/>
                        <a:pt x="15" y="100"/>
                        <a:pt x="15" y="100"/>
                      </a:cubicBezTo>
                      <a:cubicBezTo>
                        <a:pt x="15" y="107"/>
                        <a:pt x="15" y="107"/>
                        <a:pt x="15" y="107"/>
                      </a:cubicBezTo>
                      <a:cubicBezTo>
                        <a:pt x="22" y="110"/>
                        <a:pt x="22" y="110"/>
                        <a:pt x="22" y="110"/>
                      </a:cubicBezTo>
                      <a:cubicBezTo>
                        <a:pt x="22" y="116"/>
                        <a:pt x="22" y="116"/>
                        <a:pt x="22" y="116"/>
                      </a:cubicBezTo>
                      <a:cubicBezTo>
                        <a:pt x="25" y="123"/>
                        <a:pt x="25" y="123"/>
                        <a:pt x="25" y="123"/>
                      </a:cubicBezTo>
                      <a:cubicBezTo>
                        <a:pt x="22" y="126"/>
                        <a:pt x="22" y="126"/>
                        <a:pt x="22" y="126"/>
                      </a:cubicBezTo>
                      <a:cubicBezTo>
                        <a:pt x="15" y="123"/>
                        <a:pt x="15" y="123"/>
                        <a:pt x="15" y="123"/>
                      </a:cubicBezTo>
                      <a:cubicBezTo>
                        <a:pt x="12" y="123"/>
                        <a:pt x="12" y="123"/>
                        <a:pt x="12" y="123"/>
                      </a:cubicBezTo>
                      <a:cubicBezTo>
                        <a:pt x="0" y="129"/>
                        <a:pt x="0" y="129"/>
                        <a:pt x="0" y="129"/>
                      </a:cubicBezTo>
                      <a:cubicBezTo>
                        <a:pt x="6" y="136"/>
                        <a:pt x="12" y="139"/>
                        <a:pt x="22" y="139"/>
                      </a:cubicBezTo>
                      <a:cubicBezTo>
                        <a:pt x="25" y="139"/>
                        <a:pt x="25" y="139"/>
                        <a:pt x="25" y="139"/>
                      </a:cubicBezTo>
                      <a:cubicBezTo>
                        <a:pt x="22" y="142"/>
                        <a:pt x="22" y="142"/>
                        <a:pt x="22" y="142"/>
                      </a:cubicBezTo>
                      <a:cubicBezTo>
                        <a:pt x="15" y="145"/>
                        <a:pt x="15" y="145"/>
                        <a:pt x="9" y="145"/>
                      </a:cubicBezTo>
                      <a:close/>
                      <a:moveTo>
                        <a:pt x="181" y="100"/>
                      </a:moveTo>
                      <a:cubicBezTo>
                        <a:pt x="181" y="94"/>
                        <a:pt x="181" y="94"/>
                        <a:pt x="181" y="94"/>
                      </a:cubicBezTo>
                      <a:cubicBezTo>
                        <a:pt x="181" y="87"/>
                        <a:pt x="181" y="87"/>
                        <a:pt x="181" y="87"/>
                      </a:cubicBezTo>
                      <a:cubicBezTo>
                        <a:pt x="181" y="84"/>
                        <a:pt x="181" y="84"/>
                        <a:pt x="181" y="84"/>
                      </a:cubicBezTo>
                      <a:cubicBezTo>
                        <a:pt x="181" y="84"/>
                        <a:pt x="181" y="84"/>
                        <a:pt x="181" y="84"/>
                      </a:cubicBezTo>
                      <a:cubicBezTo>
                        <a:pt x="184" y="81"/>
                        <a:pt x="184" y="81"/>
                        <a:pt x="184" y="81"/>
                      </a:cubicBezTo>
                      <a:cubicBezTo>
                        <a:pt x="187" y="87"/>
                        <a:pt x="187" y="87"/>
                        <a:pt x="187" y="87"/>
                      </a:cubicBezTo>
                      <a:cubicBezTo>
                        <a:pt x="184" y="94"/>
                        <a:pt x="184" y="94"/>
                        <a:pt x="184" y="94"/>
                      </a:cubicBezTo>
                      <a:cubicBezTo>
                        <a:pt x="197" y="97"/>
                        <a:pt x="197" y="97"/>
                        <a:pt x="197" y="97"/>
                      </a:cubicBezTo>
                      <a:cubicBezTo>
                        <a:pt x="197" y="97"/>
                        <a:pt x="197" y="97"/>
                        <a:pt x="197" y="97"/>
                      </a:cubicBezTo>
                      <a:cubicBezTo>
                        <a:pt x="200" y="97"/>
                        <a:pt x="203" y="97"/>
                        <a:pt x="206" y="97"/>
                      </a:cubicBezTo>
                      <a:cubicBezTo>
                        <a:pt x="213" y="97"/>
                        <a:pt x="213" y="97"/>
                        <a:pt x="213" y="97"/>
                      </a:cubicBezTo>
                      <a:cubicBezTo>
                        <a:pt x="213" y="97"/>
                        <a:pt x="213" y="97"/>
                        <a:pt x="213" y="97"/>
                      </a:cubicBezTo>
                      <a:cubicBezTo>
                        <a:pt x="219" y="94"/>
                        <a:pt x="219" y="94"/>
                        <a:pt x="219" y="94"/>
                      </a:cubicBezTo>
                      <a:cubicBezTo>
                        <a:pt x="213" y="87"/>
                        <a:pt x="213" y="87"/>
                        <a:pt x="213" y="87"/>
                      </a:cubicBezTo>
                      <a:cubicBezTo>
                        <a:pt x="213" y="87"/>
                        <a:pt x="213" y="87"/>
                        <a:pt x="213" y="87"/>
                      </a:cubicBezTo>
                      <a:cubicBezTo>
                        <a:pt x="219" y="84"/>
                        <a:pt x="219" y="84"/>
                        <a:pt x="219" y="84"/>
                      </a:cubicBezTo>
                      <a:cubicBezTo>
                        <a:pt x="222" y="81"/>
                        <a:pt x="222" y="81"/>
                        <a:pt x="222" y="81"/>
                      </a:cubicBezTo>
                      <a:cubicBezTo>
                        <a:pt x="225" y="78"/>
                        <a:pt x="225" y="78"/>
                        <a:pt x="225" y="78"/>
                      </a:cubicBezTo>
                      <a:cubicBezTo>
                        <a:pt x="228" y="75"/>
                        <a:pt x="228" y="75"/>
                        <a:pt x="228" y="75"/>
                      </a:cubicBezTo>
                      <a:cubicBezTo>
                        <a:pt x="235" y="68"/>
                        <a:pt x="235" y="68"/>
                        <a:pt x="235" y="68"/>
                      </a:cubicBezTo>
                      <a:cubicBezTo>
                        <a:pt x="241" y="71"/>
                        <a:pt x="241" y="71"/>
                        <a:pt x="241" y="71"/>
                      </a:cubicBezTo>
                      <a:cubicBezTo>
                        <a:pt x="244" y="68"/>
                        <a:pt x="244" y="68"/>
                        <a:pt x="244" y="68"/>
                      </a:cubicBezTo>
                      <a:cubicBezTo>
                        <a:pt x="248" y="68"/>
                        <a:pt x="248" y="68"/>
                        <a:pt x="248" y="68"/>
                      </a:cubicBezTo>
                      <a:cubicBezTo>
                        <a:pt x="248" y="71"/>
                        <a:pt x="248" y="71"/>
                        <a:pt x="248" y="71"/>
                      </a:cubicBezTo>
                      <a:cubicBezTo>
                        <a:pt x="251" y="75"/>
                        <a:pt x="251" y="75"/>
                        <a:pt x="251" y="75"/>
                      </a:cubicBezTo>
                      <a:cubicBezTo>
                        <a:pt x="254" y="75"/>
                        <a:pt x="254" y="75"/>
                        <a:pt x="254" y="75"/>
                      </a:cubicBezTo>
                      <a:cubicBezTo>
                        <a:pt x="251" y="75"/>
                        <a:pt x="251" y="75"/>
                        <a:pt x="251" y="75"/>
                      </a:cubicBezTo>
                      <a:cubicBezTo>
                        <a:pt x="254" y="81"/>
                        <a:pt x="254" y="81"/>
                        <a:pt x="254" y="81"/>
                      </a:cubicBezTo>
                      <a:cubicBezTo>
                        <a:pt x="263" y="81"/>
                        <a:pt x="263" y="81"/>
                        <a:pt x="263" y="81"/>
                      </a:cubicBezTo>
                      <a:cubicBezTo>
                        <a:pt x="263" y="84"/>
                        <a:pt x="263" y="84"/>
                        <a:pt x="263" y="84"/>
                      </a:cubicBezTo>
                      <a:cubicBezTo>
                        <a:pt x="257" y="87"/>
                        <a:pt x="257" y="87"/>
                        <a:pt x="257" y="87"/>
                      </a:cubicBezTo>
                      <a:cubicBezTo>
                        <a:pt x="260" y="91"/>
                        <a:pt x="260" y="91"/>
                        <a:pt x="260" y="91"/>
                      </a:cubicBezTo>
                      <a:cubicBezTo>
                        <a:pt x="257" y="87"/>
                        <a:pt x="257" y="87"/>
                        <a:pt x="257" y="87"/>
                      </a:cubicBezTo>
                      <a:cubicBezTo>
                        <a:pt x="257" y="91"/>
                        <a:pt x="254" y="91"/>
                        <a:pt x="251" y="91"/>
                      </a:cubicBezTo>
                      <a:cubicBezTo>
                        <a:pt x="251" y="91"/>
                        <a:pt x="251" y="91"/>
                        <a:pt x="251" y="91"/>
                      </a:cubicBezTo>
                      <a:cubicBezTo>
                        <a:pt x="248" y="94"/>
                        <a:pt x="248" y="94"/>
                        <a:pt x="248" y="94"/>
                      </a:cubicBezTo>
                      <a:cubicBezTo>
                        <a:pt x="244" y="97"/>
                        <a:pt x="244" y="97"/>
                        <a:pt x="244" y="97"/>
                      </a:cubicBezTo>
                      <a:cubicBezTo>
                        <a:pt x="244" y="100"/>
                        <a:pt x="244" y="104"/>
                        <a:pt x="244" y="104"/>
                      </a:cubicBezTo>
                      <a:cubicBezTo>
                        <a:pt x="241" y="113"/>
                        <a:pt x="241" y="113"/>
                        <a:pt x="241" y="113"/>
                      </a:cubicBezTo>
                      <a:cubicBezTo>
                        <a:pt x="244" y="116"/>
                        <a:pt x="244" y="116"/>
                        <a:pt x="244" y="116"/>
                      </a:cubicBezTo>
                      <a:cubicBezTo>
                        <a:pt x="244" y="123"/>
                        <a:pt x="244" y="123"/>
                        <a:pt x="244" y="123"/>
                      </a:cubicBezTo>
                      <a:cubicBezTo>
                        <a:pt x="241" y="126"/>
                        <a:pt x="241" y="126"/>
                        <a:pt x="241" y="126"/>
                      </a:cubicBezTo>
                      <a:cubicBezTo>
                        <a:pt x="235" y="123"/>
                        <a:pt x="235" y="123"/>
                        <a:pt x="235" y="123"/>
                      </a:cubicBezTo>
                      <a:cubicBezTo>
                        <a:pt x="235" y="136"/>
                        <a:pt x="235" y="136"/>
                        <a:pt x="235" y="136"/>
                      </a:cubicBezTo>
                      <a:cubicBezTo>
                        <a:pt x="232" y="139"/>
                        <a:pt x="232" y="139"/>
                        <a:pt x="232" y="139"/>
                      </a:cubicBezTo>
                      <a:cubicBezTo>
                        <a:pt x="232" y="142"/>
                        <a:pt x="232" y="142"/>
                        <a:pt x="232" y="142"/>
                      </a:cubicBezTo>
                      <a:cubicBezTo>
                        <a:pt x="235" y="145"/>
                        <a:pt x="235" y="145"/>
                        <a:pt x="235" y="145"/>
                      </a:cubicBezTo>
                      <a:cubicBezTo>
                        <a:pt x="232" y="145"/>
                        <a:pt x="232" y="145"/>
                        <a:pt x="232" y="145"/>
                      </a:cubicBezTo>
                      <a:cubicBezTo>
                        <a:pt x="228" y="139"/>
                        <a:pt x="228" y="139"/>
                        <a:pt x="228" y="139"/>
                      </a:cubicBezTo>
                      <a:cubicBezTo>
                        <a:pt x="228" y="133"/>
                        <a:pt x="228" y="133"/>
                        <a:pt x="228" y="133"/>
                      </a:cubicBezTo>
                      <a:cubicBezTo>
                        <a:pt x="225" y="126"/>
                        <a:pt x="225" y="126"/>
                        <a:pt x="225" y="126"/>
                      </a:cubicBezTo>
                      <a:cubicBezTo>
                        <a:pt x="219" y="133"/>
                        <a:pt x="219" y="133"/>
                        <a:pt x="219" y="133"/>
                      </a:cubicBezTo>
                      <a:cubicBezTo>
                        <a:pt x="216" y="129"/>
                        <a:pt x="216" y="129"/>
                        <a:pt x="216" y="129"/>
                      </a:cubicBezTo>
                      <a:cubicBezTo>
                        <a:pt x="216" y="129"/>
                        <a:pt x="216" y="126"/>
                        <a:pt x="219" y="126"/>
                      </a:cubicBezTo>
                      <a:cubicBezTo>
                        <a:pt x="222" y="123"/>
                        <a:pt x="222" y="123"/>
                        <a:pt x="222" y="123"/>
                      </a:cubicBezTo>
                      <a:cubicBezTo>
                        <a:pt x="225" y="123"/>
                        <a:pt x="225" y="123"/>
                        <a:pt x="225" y="123"/>
                      </a:cubicBezTo>
                      <a:cubicBezTo>
                        <a:pt x="228" y="113"/>
                        <a:pt x="228" y="113"/>
                        <a:pt x="228" y="113"/>
                      </a:cubicBezTo>
                      <a:cubicBezTo>
                        <a:pt x="225" y="113"/>
                        <a:pt x="225" y="113"/>
                        <a:pt x="225" y="113"/>
                      </a:cubicBezTo>
                      <a:cubicBezTo>
                        <a:pt x="216" y="110"/>
                        <a:pt x="216" y="110"/>
                        <a:pt x="216" y="110"/>
                      </a:cubicBezTo>
                      <a:cubicBezTo>
                        <a:pt x="213" y="110"/>
                        <a:pt x="209" y="113"/>
                        <a:pt x="206" y="113"/>
                      </a:cubicBezTo>
                      <a:cubicBezTo>
                        <a:pt x="203" y="110"/>
                        <a:pt x="203" y="110"/>
                        <a:pt x="203" y="110"/>
                      </a:cubicBezTo>
                      <a:cubicBezTo>
                        <a:pt x="200" y="107"/>
                        <a:pt x="200" y="107"/>
                        <a:pt x="200" y="107"/>
                      </a:cubicBezTo>
                      <a:cubicBezTo>
                        <a:pt x="197" y="100"/>
                        <a:pt x="197" y="100"/>
                        <a:pt x="197" y="100"/>
                      </a:cubicBezTo>
                      <a:cubicBezTo>
                        <a:pt x="193" y="104"/>
                        <a:pt x="193" y="104"/>
                        <a:pt x="193" y="104"/>
                      </a:cubicBezTo>
                      <a:cubicBezTo>
                        <a:pt x="187" y="97"/>
                        <a:pt x="187" y="97"/>
                        <a:pt x="187" y="97"/>
                      </a:cubicBezTo>
                      <a:cubicBezTo>
                        <a:pt x="187" y="97"/>
                        <a:pt x="187" y="97"/>
                        <a:pt x="187" y="97"/>
                      </a:cubicBezTo>
                      <a:cubicBezTo>
                        <a:pt x="187" y="97"/>
                        <a:pt x="184" y="97"/>
                        <a:pt x="181" y="10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163" name="Freeform 69"/>
                <p:cNvSpPr>
                  <a:spLocks/>
                </p:cNvSpPr>
                <p:nvPr/>
              </p:nvSpPr>
              <p:spPr bwMode="auto">
                <a:xfrm>
                  <a:off x="4448151" y="2408337"/>
                  <a:ext cx="450850" cy="374650"/>
                </a:xfrm>
                <a:custGeom>
                  <a:avLst/>
                  <a:gdLst/>
                  <a:ahLst/>
                  <a:cxnLst>
                    <a:cxn ang="0">
                      <a:pos x="59" y="236"/>
                    </a:cxn>
                    <a:cxn ang="0">
                      <a:pos x="88" y="236"/>
                    </a:cxn>
                    <a:cxn ang="0">
                      <a:pos x="135" y="229"/>
                    </a:cxn>
                    <a:cxn ang="0">
                      <a:pos x="126" y="198"/>
                    </a:cxn>
                    <a:cxn ang="0">
                      <a:pos x="163" y="182"/>
                    </a:cxn>
                    <a:cxn ang="0">
                      <a:pos x="187" y="174"/>
                    </a:cxn>
                    <a:cxn ang="0">
                      <a:pos x="187" y="144"/>
                    </a:cxn>
                    <a:cxn ang="0">
                      <a:pos x="187" y="118"/>
                    </a:cxn>
                    <a:cxn ang="0">
                      <a:pos x="215" y="104"/>
                    </a:cxn>
                    <a:cxn ang="0">
                      <a:pos x="222" y="80"/>
                    </a:cxn>
                    <a:cxn ang="0">
                      <a:pos x="222" y="49"/>
                    </a:cxn>
                    <a:cxn ang="0">
                      <a:pos x="246" y="40"/>
                    </a:cxn>
                    <a:cxn ang="0">
                      <a:pos x="277" y="33"/>
                    </a:cxn>
                    <a:cxn ang="0">
                      <a:pos x="277" y="26"/>
                    </a:cxn>
                    <a:cxn ang="0">
                      <a:pos x="253" y="26"/>
                    </a:cxn>
                    <a:cxn ang="0">
                      <a:pos x="239" y="40"/>
                    </a:cxn>
                    <a:cxn ang="0">
                      <a:pos x="208" y="33"/>
                    </a:cxn>
                    <a:cxn ang="0">
                      <a:pos x="201" y="16"/>
                    </a:cxn>
                    <a:cxn ang="0">
                      <a:pos x="194" y="0"/>
                    </a:cxn>
                    <a:cxn ang="0">
                      <a:pos x="187" y="26"/>
                    </a:cxn>
                    <a:cxn ang="0">
                      <a:pos x="170" y="26"/>
                    </a:cxn>
                    <a:cxn ang="0">
                      <a:pos x="170" y="40"/>
                    </a:cxn>
                    <a:cxn ang="0">
                      <a:pos x="135" y="40"/>
                    </a:cxn>
                    <a:cxn ang="0">
                      <a:pos x="126" y="33"/>
                    </a:cxn>
                    <a:cxn ang="0">
                      <a:pos x="104" y="33"/>
                    </a:cxn>
                    <a:cxn ang="0">
                      <a:pos x="88" y="26"/>
                    </a:cxn>
                    <a:cxn ang="0">
                      <a:pos x="74" y="49"/>
                    </a:cxn>
                    <a:cxn ang="0">
                      <a:pos x="43" y="71"/>
                    </a:cxn>
                    <a:cxn ang="0">
                      <a:pos x="29" y="87"/>
                    </a:cxn>
                    <a:cxn ang="0">
                      <a:pos x="7" y="80"/>
                    </a:cxn>
                    <a:cxn ang="0">
                      <a:pos x="0" y="104"/>
                    </a:cxn>
                    <a:cxn ang="0">
                      <a:pos x="7" y="118"/>
                    </a:cxn>
                    <a:cxn ang="0">
                      <a:pos x="15" y="182"/>
                    </a:cxn>
                    <a:cxn ang="0">
                      <a:pos x="36" y="205"/>
                    </a:cxn>
                    <a:cxn ang="0">
                      <a:pos x="22" y="222"/>
                    </a:cxn>
                  </a:cxnLst>
                  <a:rect l="0" t="0" r="r" b="b"/>
                  <a:pathLst>
                    <a:path w="284" h="236">
                      <a:moveTo>
                        <a:pt x="22" y="222"/>
                      </a:moveTo>
                      <a:lnTo>
                        <a:pt x="59" y="236"/>
                      </a:lnTo>
                      <a:lnTo>
                        <a:pt x="81" y="236"/>
                      </a:lnTo>
                      <a:lnTo>
                        <a:pt x="88" y="236"/>
                      </a:lnTo>
                      <a:lnTo>
                        <a:pt x="111" y="229"/>
                      </a:lnTo>
                      <a:lnTo>
                        <a:pt x="135" y="229"/>
                      </a:lnTo>
                      <a:lnTo>
                        <a:pt x="126" y="212"/>
                      </a:lnTo>
                      <a:lnTo>
                        <a:pt x="126" y="198"/>
                      </a:lnTo>
                      <a:lnTo>
                        <a:pt x="149" y="191"/>
                      </a:lnTo>
                      <a:lnTo>
                        <a:pt x="163" y="182"/>
                      </a:lnTo>
                      <a:lnTo>
                        <a:pt x="170" y="174"/>
                      </a:lnTo>
                      <a:lnTo>
                        <a:pt x="187" y="174"/>
                      </a:lnTo>
                      <a:lnTo>
                        <a:pt x="187" y="167"/>
                      </a:lnTo>
                      <a:lnTo>
                        <a:pt x="187" y="144"/>
                      </a:lnTo>
                      <a:lnTo>
                        <a:pt x="201" y="134"/>
                      </a:lnTo>
                      <a:lnTo>
                        <a:pt x="187" y="118"/>
                      </a:lnTo>
                      <a:lnTo>
                        <a:pt x="215" y="118"/>
                      </a:lnTo>
                      <a:lnTo>
                        <a:pt x="215" y="104"/>
                      </a:lnTo>
                      <a:lnTo>
                        <a:pt x="215" y="87"/>
                      </a:lnTo>
                      <a:lnTo>
                        <a:pt x="222" y="80"/>
                      </a:lnTo>
                      <a:lnTo>
                        <a:pt x="208" y="56"/>
                      </a:lnTo>
                      <a:lnTo>
                        <a:pt x="222" y="49"/>
                      </a:lnTo>
                      <a:lnTo>
                        <a:pt x="230" y="40"/>
                      </a:lnTo>
                      <a:lnTo>
                        <a:pt x="246" y="40"/>
                      </a:lnTo>
                      <a:lnTo>
                        <a:pt x="267" y="40"/>
                      </a:lnTo>
                      <a:lnTo>
                        <a:pt x="277" y="33"/>
                      </a:lnTo>
                      <a:lnTo>
                        <a:pt x="284" y="26"/>
                      </a:lnTo>
                      <a:lnTo>
                        <a:pt x="277" y="26"/>
                      </a:lnTo>
                      <a:lnTo>
                        <a:pt x="253" y="33"/>
                      </a:lnTo>
                      <a:lnTo>
                        <a:pt x="253" y="26"/>
                      </a:lnTo>
                      <a:lnTo>
                        <a:pt x="246" y="33"/>
                      </a:lnTo>
                      <a:lnTo>
                        <a:pt x="239" y="40"/>
                      </a:lnTo>
                      <a:lnTo>
                        <a:pt x="215" y="49"/>
                      </a:lnTo>
                      <a:lnTo>
                        <a:pt x="208" y="33"/>
                      </a:lnTo>
                      <a:lnTo>
                        <a:pt x="208" y="16"/>
                      </a:lnTo>
                      <a:lnTo>
                        <a:pt x="201" y="16"/>
                      </a:lnTo>
                      <a:lnTo>
                        <a:pt x="201" y="9"/>
                      </a:lnTo>
                      <a:lnTo>
                        <a:pt x="194" y="0"/>
                      </a:lnTo>
                      <a:lnTo>
                        <a:pt x="187" y="16"/>
                      </a:lnTo>
                      <a:lnTo>
                        <a:pt x="187" y="26"/>
                      </a:lnTo>
                      <a:lnTo>
                        <a:pt x="178" y="26"/>
                      </a:lnTo>
                      <a:lnTo>
                        <a:pt x="170" y="26"/>
                      </a:lnTo>
                      <a:lnTo>
                        <a:pt x="170" y="26"/>
                      </a:lnTo>
                      <a:lnTo>
                        <a:pt x="170" y="40"/>
                      </a:lnTo>
                      <a:lnTo>
                        <a:pt x="156" y="33"/>
                      </a:lnTo>
                      <a:lnTo>
                        <a:pt x="135" y="40"/>
                      </a:lnTo>
                      <a:lnTo>
                        <a:pt x="135" y="33"/>
                      </a:lnTo>
                      <a:lnTo>
                        <a:pt x="126" y="33"/>
                      </a:lnTo>
                      <a:lnTo>
                        <a:pt x="119" y="33"/>
                      </a:lnTo>
                      <a:lnTo>
                        <a:pt x="104" y="33"/>
                      </a:lnTo>
                      <a:lnTo>
                        <a:pt x="88" y="26"/>
                      </a:lnTo>
                      <a:lnTo>
                        <a:pt x="88" y="26"/>
                      </a:lnTo>
                      <a:lnTo>
                        <a:pt x="74" y="40"/>
                      </a:lnTo>
                      <a:lnTo>
                        <a:pt x="74" y="49"/>
                      </a:lnTo>
                      <a:lnTo>
                        <a:pt x="67" y="56"/>
                      </a:lnTo>
                      <a:lnTo>
                        <a:pt x="43" y="71"/>
                      </a:lnTo>
                      <a:lnTo>
                        <a:pt x="43" y="80"/>
                      </a:lnTo>
                      <a:lnTo>
                        <a:pt x="29" y="87"/>
                      </a:lnTo>
                      <a:lnTo>
                        <a:pt x="22" y="80"/>
                      </a:lnTo>
                      <a:lnTo>
                        <a:pt x="7" y="80"/>
                      </a:lnTo>
                      <a:lnTo>
                        <a:pt x="7" y="87"/>
                      </a:lnTo>
                      <a:lnTo>
                        <a:pt x="0" y="104"/>
                      </a:lnTo>
                      <a:lnTo>
                        <a:pt x="0" y="118"/>
                      </a:lnTo>
                      <a:lnTo>
                        <a:pt x="7" y="118"/>
                      </a:lnTo>
                      <a:lnTo>
                        <a:pt x="7" y="151"/>
                      </a:lnTo>
                      <a:lnTo>
                        <a:pt x="15" y="182"/>
                      </a:lnTo>
                      <a:lnTo>
                        <a:pt x="36" y="182"/>
                      </a:lnTo>
                      <a:lnTo>
                        <a:pt x="36" y="205"/>
                      </a:lnTo>
                      <a:lnTo>
                        <a:pt x="22" y="222"/>
                      </a:lnTo>
                      <a:lnTo>
                        <a:pt x="22" y="222"/>
                      </a:lnTo>
                      <a:lnTo>
                        <a:pt x="22" y="2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5435576" y="2917925"/>
                  <a:ext cx="209550" cy="225425"/>
                </a:xfrm>
                <a:custGeom>
                  <a:avLst/>
                  <a:gdLst/>
                  <a:ahLst/>
                  <a:cxnLst>
                    <a:cxn ang="0">
                      <a:pos x="53" y="60"/>
                    </a:cxn>
                    <a:cxn ang="0">
                      <a:pos x="56" y="57"/>
                    </a:cxn>
                    <a:cxn ang="0">
                      <a:pos x="50" y="48"/>
                    </a:cxn>
                    <a:cxn ang="0">
                      <a:pos x="50" y="41"/>
                    </a:cxn>
                    <a:cxn ang="0">
                      <a:pos x="47" y="32"/>
                    </a:cxn>
                    <a:cxn ang="0">
                      <a:pos x="43" y="32"/>
                    </a:cxn>
                    <a:cxn ang="0">
                      <a:pos x="40" y="35"/>
                    </a:cxn>
                    <a:cxn ang="0">
                      <a:pos x="33" y="29"/>
                    </a:cxn>
                    <a:cxn ang="0">
                      <a:pos x="33" y="29"/>
                    </a:cxn>
                    <a:cxn ang="0">
                      <a:pos x="37" y="22"/>
                    </a:cxn>
                    <a:cxn ang="0">
                      <a:pos x="43" y="19"/>
                    </a:cxn>
                    <a:cxn ang="0">
                      <a:pos x="43" y="16"/>
                    </a:cxn>
                    <a:cxn ang="0">
                      <a:pos x="37" y="13"/>
                    </a:cxn>
                    <a:cxn ang="0">
                      <a:pos x="27" y="16"/>
                    </a:cxn>
                    <a:cxn ang="0">
                      <a:pos x="24" y="16"/>
                    </a:cxn>
                    <a:cxn ang="0">
                      <a:pos x="20" y="13"/>
                    </a:cxn>
                    <a:cxn ang="0">
                      <a:pos x="17" y="7"/>
                    </a:cxn>
                    <a:cxn ang="0">
                      <a:pos x="17" y="4"/>
                    </a:cxn>
                    <a:cxn ang="0">
                      <a:pos x="14" y="4"/>
                    </a:cxn>
                    <a:cxn ang="0">
                      <a:pos x="7" y="0"/>
                    </a:cxn>
                    <a:cxn ang="0">
                      <a:pos x="4" y="0"/>
                    </a:cxn>
                    <a:cxn ang="0">
                      <a:pos x="0" y="4"/>
                    </a:cxn>
                    <a:cxn ang="0">
                      <a:pos x="7" y="7"/>
                    </a:cxn>
                    <a:cxn ang="0">
                      <a:pos x="14" y="13"/>
                    </a:cxn>
                    <a:cxn ang="0">
                      <a:pos x="4" y="16"/>
                    </a:cxn>
                    <a:cxn ang="0">
                      <a:pos x="4" y="16"/>
                    </a:cxn>
                    <a:cxn ang="0">
                      <a:pos x="10" y="19"/>
                    </a:cxn>
                    <a:cxn ang="0">
                      <a:pos x="14" y="26"/>
                    </a:cxn>
                    <a:cxn ang="0">
                      <a:pos x="10" y="32"/>
                    </a:cxn>
                    <a:cxn ang="0">
                      <a:pos x="14" y="35"/>
                    </a:cxn>
                    <a:cxn ang="0">
                      <a:pos x="17" y="45"/>
                    </a:cxn>
                    <a:cxn ang="0">
                      <a:pos x="17" y="51"/>
                    </a:cxn>
                    <a:cxn ang="0">
                      <a:pos x="37" y="48"/>
                    </a:cxn>
                    <a:cxn ang="0">
                      <a:pos x="33" y="41"/>
                    </a:cxn>
                    <a:cxn ang="0">
                      <a:pos x="30" y="38"/>
                    </a:cxn>
                    <a:cxn ang="0">
                      <a:pos x="27" y="38"/>
                    </a:cxn>
                    <a:cxn ang="0">
                      <a:pos x="30" y="38"/>
                    </a:cxn>
                    <a:cxn ang="0">
                      <a:pos x="43" y="41"/>
                    </a:cxn>
                    <a:cxn ang="0">
                      <a:pos x="47" y="51"/>
                    </a:cxn>
                    <a:cxn ang="0">
                      <a:pos x="53" y="60"/>
                    </a:cxn>
                  </a:cxnLst>
                  <a:rect l="0" t="0" r="r" b="b"/>
                  <a:pathLst>
                    <a:path w="56" h="60">
                      <a:moveTo>
                        <a:pt x="53" y="60"/>
                      </a:moveTo>
                      <a:cubicBezTo>
                        <a:pt x="56" y="57"/>
                        <a:pt x="56" y="57"/>
                        <a:pt x="56" y="57"/>
                      </a:cubicBezTo>
                      <a:cubicBezTo>
                        <a:pt x="50" y="48"/>
                        <a:pt x="50" y="48"/>
                        <a:pt x="50" y="48"/>
                      </a:cubicBezTo>
                      <a:cubicBezTo>
                        <a:pt x="50" y="41"/>
                        <a:pt x="50" y="41"/>
                        <a:pt x="50" y="41"/>
                      </a:cubicBezTo>
                      <a:cubicBezTo>
                        <a:pt x="47" y="32"/>
                        <a:pt x="47" y="32"/>
                        <a:pt x="47" y="32"/>
                      </a:cubicBez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40" y="35"/>
                        <a:pt x="40" y="35"/>
                        <a:pt x="40" y="35"/>
                      </a:cubicBezTo>
                      <a:cubicBezTo>
                        <a:pt x="33" y="29"/>
                        <a:pt x="33" y="29"/>
                        <a:pt x="33" y="29"/>
                      </a:cubicBezTo>
                      <a:cubicBezTo>
                        <a:pt x="33" y="29"/>
                        <a:pt x="33" y="29"/>
                        <a:pt x="33" y="29"/>
                      </a:cubicBezTo>
                      <a:cubicBezTo>
                        <a:pt x="37" y="22"/>
                        <a:pt x="37" y="22"/>
                        <a:pt x="37" y="22"/>
                      </a:cubicBezTo>
                      <a:cubicBezTo>
                        <a:pt x="40" y="22"/>
                        <a:pt x="40" y="19"/>
                        <a:pt x="43" y="19"/>
                      </a:cubicBezTo>
                      <a:cubicBezTo>
                        <a:pt x="43" y="16"/>
                        <a:pt x="43" y="16"/>
                        <a:pt x="43" y="16"/>
                      </a:cubicBezTo>
                      <a:cubicBezTo>
                        <a:pt x="37" y="13"/>
                        <a:pt x="37" y="13"/>
                        <a:pt x="37" y="13"/>
                      </a:cubicBezTo>
                      <a:cubicBezTo>
                        <a:pt x="33" y="13"/>
                        <a:pt x="27" y="16"/>
                        <a:pt x="27" y="16"/>
                      </a:cubicBezTo>
                      <a:cubicBezTo>
                        <a:pt x="24" y="16"/>
                        <a:pt x="24" y="16"/>
                        <a:pt x="24" y="16"/>
                      </a:cubicBezTo>
                      <a:cubicBezTo>
                        <a:pt x="20" y="13"/>
                        <a:pt x="20" y="13"/>
                        <a:pt x="20" y="13"/>
                      </a:cubicBezTo>
                      <a:cubicBezTo>
                        <a:pt x="17" y="7"/>
                        <a:pt x="17" y="7"/>
                        <a:pt x="17" y="7"/>
                      </a:cubicBezTo>
                      <a:cubicBezTo>
                        <a:pt x="17" y="4"/>
                        <a:pt x="17" y="4"/>
                        <a:pt x="17" y="4"/>
                      </a:cubicBezTo>
                      <a:cubicBezTo>
                        <a:pt x="14" y="4"/>
                        <a:pt x="14" y="4"/>
                        <a:pt x="14" y="4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4" y="4"/>
                        <a:pt x="4" y="4"/>
                        <a:pt x="0" y="4"/>
                      </a:cubicBezTo>
                      <a:cubicBezTo>
                        <a:pt x="7" y="7"/>
                        <a:pt x="7" y="7"/>
                        <a:pt x="7" y="7"/>
                      </a:cubicBezTo>
                      <a:cubicBezTo>
                        <a:pt x="14" y="13"/>
                        <a:pt x="14" y="13"/>
                        <a:pt x="14" y="13"/>
                      </a:cubicBezTo>
                      <a:cubicBezTo>
                        <a:pt x="4" y="16"/>
                        <a:pt x="4" y="16"/>
                        <a:pt x="4" y="16"/>
                      </a:cubicBezTo>
                      <a:cubicBezTo>
                        <a:pt x="4" y="16"/>
                        <a:pt x="4" y="16"/>
                        <a:pt x="4" y="16"/>
                      </a:cubicBezTo>
                      <a:cubicBezTo>
                        <a:pt x="10" y="19"/>
                        <a:pt x="10" y="19"/>
                        <a:pt x="10" y="19"/>
                      </a:cubicBezTo>
                      <a:cubicBezTo>
                        <a:pt x="14" y="26"/>
                        <a:pt x="14" y="26"/>
                        <a:pt x="14" y="26"/>
                      </a:cubicBezTo>
                      <a:cubicBezTo>
                        <a:pt x="10" y="32"/>
                        <a:pt x="10" y="32"/>
                        <a:pt x="10" y="32"/>
                      </a:cubicBezTo>
                      <a:cubicBezTo>
                        <a:pt x="14" y="35"/>
                        <a:pt x="14" y="35"/>
                        <a:pt x="14" y="35"/>
                      </a:cubicBezTo>
                      <a:cubicBezTo>
                        <a:pt x="17" y="45"/>
                        <a:pt x="17" y="45"/>
                        <a:pt x="17" y="45"/>
                      </a:cubicBezTo>
                      <a:cubicBezTo>
                        <a:pt x="17" y="51"/>
                        <a:pt x="17" y="51"/>
                        <a:pt x="17" y="51"/>
                      </a:cubicBezTo>
                      <a:cubicBezTo>
                        <a:pt x="24" y="51"/>
                        <a:pt x="30" y="48"/>
                        <a:pt x="37" y="48"/>
                      </a:cubicBezTo>
                      <a:cubicBezTo>
                        <a:pt x="37" y="45"/>
                        <a:pt x="37" y="45"/>
                        <a:pt x="33" y="41"/>
                      </a:cubicBezTo>
                      <a:cubicBezTo>
                        <a:pt x="33" y="41"/>
                        <a:pt x="33" y="41"/>
                        <a:pt x="30" y="38"/>
                      </a:cubicBezTo>
                      <a:cubicBezTo>
                        <a:pt x="27" y="38"/>
                        <a:pt x="27" y="38"/>
                        <a:pt x="27" y="38"/>
                      </a:cubicBezTo>
                      <a:cubicBezTo>
                        <a:pt x="30" y="38"/>
                        <a:pt x="30" y="38"/>
                        <a:pt x="30" y="38"/>
                      </a:cubicBezTo>
                      <a:cubicBezTo>
                        <a:pt x="37" y="38"/>
                        <a:pt x="40" y="38"/>
                        <a:pt x="43" y="41"/>
                      </a:cubicBezTo>
                      <a:cubicBezTo>
                        <a:pt x="47" y="41"/>
                        <a:pt x="47" y="48"/>
                        <a:pt x="47" y="51"/>
                      </a:cubicBezTo>
                      <a:cubicBezTo>
                        <a:pt x="50" y="54"/>
                        <a:pt x="53" y="57"/>
                        <a:pt x="53" y="6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4494188" y="2467075"/>
                  <a:ext cx="509588" cy="555625"/>
                </a:xfrm>
                <a:custGeom>
                  <a:avLst/>
                  <a:gdLst/>
                  <a:ahLst/>
                  <a:cxnLst>
                    <a:cxn ang="0">
                      <a:pos x="55" y="125"/>
                    </a:cxn>
                    <a:cxn ang="0">
                      <a:pos x="55" y="125"/>
                    </a:cxn>
                    <a:cxn ang="0">
                      <a:pos x="83" y="138"/>
                    </a:cxn>
                    <a:cxn ang="0">
                      <a:pos x="95" y="142"/>
                    </a:cxn>
                    <a:cxn ang="0">
                      <a:pos x="95" y="135"/>
                    </a:cxn>
                    <a:cxn ang="0">
                      <a:pos x="86" y="129"/>
                    </a:cxn>
                    <a:cxn ang="0">
                      <a:pos x="86" y="119"/>
                    </a:cxn>
                    <a:cxn ang="0">
                      <a:pos x="80" y="109"/>
                    </a:cxn>
                    <a:cxn ang="0">
                      <a:pos x="86" y="96"/>
                    </a:cxn>
                    <a:cxn ang="0">
                      <a:pos x="92" y="102"/>
                    </a:cxn>
                    <a:cxn ang="0">
                      <a:pos x="98" y="99"/>
                    </a:cxn>
                    <a:cxn ang="0">
                      <a:pos x="102" y="92"/>
                    </a:cxn>
                    <a:cxn ang="0">
                      <a:pos x="108" y="83"/>
                    </a:cxn>
                    <a:cxn ang="0">
                      <a:pos x="111" y="76"/>
                    </a:cxn>
                    <a:cxn ang="0">
                      <a:pos x="117" y="60"/>
                    </a:cxn>
                    <a:cxn ang="0">
                      <a:pos x="120" y="53"/>
                    </a:cxn>
                    <a:cxn ang="0">
                      <a:pos x="114" y="46"/>
                    </a:cxn>
                    <a:cxn ang="0">
                      <a:pos x="105" y="37"/>
                    </a:cxn>
                    <a:cxn ang="0">
                      <a:pos x="105" y="33"/>
                    </a:cxn>
                    <a:cxn ang="0">
                      <a:pos x="105" y="23"/>
                    </a:cxn>
                    <a:cxn ang="0">
                      <a:pos x="117" y="23"/>
                    </a:cxn>
                    <a:cxn ang="0">
                      <a:pos x="132" y="20"/>
                    </a:cxn>
                    <a:cxn ang="0">
                      <a:pos x="136" y="17"/>
                    </a:cxn>
                    <a:cxn ang="0">
                      <a:pos x="123" y="10"/>
                    </a:cxn>
                    <a:cxn ang="0">
                      <a:pos x="111" y="0"/>
                    </a:cxn>
                    <a:cxn ang="0">
                      <a:pos x="102" y="4"/>
                    </a:cxn>
                    <a:cxn ang="0">
                      <a:pos x="89" y="4"/>
                    </a:cxn>
                    <a:cxn ang="0">
                      <a:pos x="80" y="10"/>
                    </a:cxn>
                    <a:cxn ang="0">
                      <a:pos x="83" y="20"/>
                    </a:cxn>
                    <a:cxn ang="0">
                      <a:pos x="80" y="33"/>
                    </a:cxn>
                    <a:cxn ang="0">
                      <a:pos x="80" y="43"/>
                    </a:cxn>
                    <a:cxn ang="0">
                      <a:pos x="71" y="53"/>
                    </a:cxn>
                    <a:cxn ang="0">
                      <a:pos x="64" y="60"/>
                    </a:cxn>
                    <a:cxn ang="0">
                      <a:pos x="52" y="66"/>
                    </a:cxn>
                    <a:cxn ang="0">
                      <a:pos x="46" y="73"/>
                    </a:cxn>
                    <a:cxn ang="0">
                      <a:pos x="37" y="83"/>
                    </a:cxn>
                    <a:cxn ang="0">
                      <a:pos x="24" y="83"/>
                    </a:cxn>
                    <a:cxn ang="0">
                      <a:pos x="0" y="79"/>
                    </a:cxn>
                    <a:cxn ang="0">
                      <a:pos x="18" y="96"/>
                    </a:cxn>
                    <a:cxn ang="0">
                      <a:pos x="27" y="109"/>
                    </a:cxn>
                    <a:cxn ang="0">
                      <a:pos x="21" y="115"/>
                    </a:cxn>
                    <a:cxn ang="0">
                      <a:pos x="12" y="129"/>
                    </a:cxn>
                    <a:cxn ang="0">
                      <a:pos x="12" y="132"/>
                    </a:cxn>
                  </a:cxnLst>
                  <a:rect l="0" t="0" r="r" b="b"/>
                  <a:pathLst>
                    <a:path w="136" h="148">
                      <a:moveTo>
                        <a:pt x="12" y="132"/>
                      </a:moveTo>
                      <a:cubicBezTo>
                        <a:pt x="24" y="132"/>
                        <a:pt x="40" y="129"/>
                        <a:pt x="55" y="125"/>
                      </a:cubicBezTo>
                      <a:cubicBezTo>
                        <a:pt x="55" y="125"/>
                        <a:pt x="55" y="125"/>
                        <a:pt x="55" y="125"/>
                      </a:cubicBezTo>
                      <a:cubicBezTo>
                        <a:pt x="55" y="125"/>
                        <a:pt x="55" y="125"/>
                        <a:pt x="55" y="125"/>
                      </a:cubicBezTo>
                      <a:cubicBezTo>
                        <a:pt x="61" y="132"/>
                        <a:pt x="68" y="142"/>
                        <a:pt x="74" y="148"/>
                      </a:cubicBezTo>
                      <a:cubicBezTo>
                        <a:pt x="83" y="138"/>
                        <a:pt x="83" y="138"/>
                        <a:pt x="83" y="138"/>
                      </a:cubicBezTo>
                      <a:cubicBezTo>
                        <a:pt x="92" y="138"/>
                        <a:pt x="92" y="138"/>
                        <a:pt x="92" y="138"/>
                      </a:cubicBezTo>
                      <a:cubicBezTo>
                        <a:pt x="95" y="142"/>
                        <a:pt x="95" y="142"/>
                        <a:pt x="95" y="142"/>
                      </a:cubicBezTo>
                      <a:cubicBezTo>
                        <a:pt x="95" y="138"/>
                        <a:pt x="95" y="138"/>
                        <a:pt x="95" y="138"/>
                      </a:cubicBezTo>
                      <a:cubicBezTo>
                        <a:pt x="95" y="135"/>
                        <a:pt x="95" y="135"/>
                        <a:pt x="95" y="135"/>
                      </a:cubicBezTo>
                      <a:cubicBezTo>
                        <a:pt x="92" y="129"/>
                        <a:pt x="92" y="129"/>
                        <a:pt x="92" y="129"/>
                      </a:cubicBezTo>
                      <a:cubicBezTo>
                        <a:pt x="86" y="129"/>
                        <a:pt x="86" y="129"/>
                        <a:pt x="86" y="129"/>
                      </a:cubicBezTo>
                      <a:cubicBezTo>
                        <a:pt x="86" y="119"/>
                        <a:pt x="86" y="119"/>
                        <a:pt x="86" y="119"/>
                      </a:cubicBezTo>
                      <a:cubicBezTo>
                        <a:pt x="86" y="119"/>
                        <a:pt x="86" y="119"/>
                        <a:pt x="86" y="119"/>
                      </a:cubicBezTo>
                      <a:cubicBezTo>
                        <a:pt x="80" y="115"/>
                        <a:pt x="80" y="115"/>
                        <a:pt x="80" y="115"/>
                      </a:cubicBezTo>
                      <a:cubicBezTo>
                        <a:pt x="80" y="109"/>
                        <a:pt x="80" y="109"/>
                        <a:pt x="80" y="109"/>
                      </a:cubicBezTo>
                      <a:cubicBezTo>
                        <a:pt x="83" y="106"/>
                        <a:pt x="83" y="106"/>
                        <a:pt x="83" y="106"/>
                      </a:cubicBezTo>
                      <a:cubicBezTo>
                        <a:pt x="86" y="96"/>
                        <a:pt x="86" y="96"/>
                        <a:pt x="86" y="96"/>
                      </a:cubicBezTo>
                      <a:cubicBezTo>
                        <a:pt x="89" y="99"/>
                        <a:pt x="89" y="99"/>
                        <a:pt x="89" y="99"/>
                      </a:cubicBezTo>
                      <a:cubicBezTo>
                        <a:pt x="92" y="102"/>
                        <a:pt x="92" y="102"/>
                        <a:pt x="92" y="102"/>
                      </a:cubicBezTo>
                      <a:cubicBezTo>
                        <a:pt x="95" y="99"/>
                        <a:pt x="95" y="99"/>
                        <a:pt x="95" y="99"/>
                      </a:cubicBezTo>
                      <a:cubicBezTo>
                        <a:pt x="98" y="99"/>
                        <a:pt x="98" y="99"/>
                        <a:pt x="98" y="99"/>
                      </a:cubicBezTo>
                      <a:cubicBezTo>
                        <a:pt x="98" y="96"/>
                        <a:pt x="98" y="96"/>
                        <a:pt x="98" y="96"/>
                      </a:cubicBezTo>
                      <a:cubicBezTo>
                        <a:pt x="102" y="92"/>
                        <a:pt x="102" y="92"/>
                        <a:pt x="102" y="92"/>
                      </a:cubicBezTo>
                      <a:cubicBezTo>
                        <a:pt x="105" y="89"/>
                        <a:pt x="105" y="89"/>
                        <a:pt x="105" y="89"/>
                      </a:cubicBezTo>
                      <a:cubicBezTo>
                        <a:pt x="108" y="83"/>
                        <a:pt x="108" y="83"/>
                        <a:pt x="108" y="83"/>
                      </a:cubicBezTo>
                      <a:cubicBezTo>
                        <a:pt x="108" y="83"/>
                        <a:pt x="111" y="83"/>
                        <a:pt x="108" y="79"/>
                      </a:cubicBezTo>
                      <a:cubicBezTo>
                        <a:pt x="111" y="76"/>
                        <a:pt x="111" y="76"/>
                        <a:pt x="111" y="76"/>
                      </a:cubicBezTo>
                      <a:cubicBezTo>
                        <a:pt x="117" y="66"/>
                        <a:pt x="117" y="66"/>
                        <a:pt x="117" y="66"/>
                      </a:cubicBezTo>
                      <a:cubicBezTo>
                        <a:pt x="117" y="60"/>
                        <a:pt x="117" y="60"/>
                        <a:pt x="117" y="60"/>
                      </a:cubicBezTo>
                      <a:cubicBezTo>
                        <a:pt x="117" y="56"/>
                        <a:pt x="117" y="56"/>
                        <a:pt x="117" y="56"/>
                      </a:cubicBezTo>
                      <a:cubicBezTo>
                        <a:pt x="120" y="53"/>
                        <a:pt x="120" y="53"/>
                        <a:pt x="120" y="53"/>
                      </a:cubicBezTo>
                      <a:cubicBezTo>
                        <a:pt x="120" y="53"/>
                        <a:pt x="120" y="50"/>
                        <a:pt x="117" y="50"/>
                      </a:cubicBezTo>
                      <a:cubicBezTo>
                        <a:pt x="117" y="50"/>
                        <a:pt x="114" y="50"/>
                        <a:pt x="114" y="46"/>
                      </a:cubicBezTo>
                      <a:cubicBezTo>
                        <a:pt x="111" y="46"/>
                        <a:pt x="111" y="46"/>
                        <a:pt x="111" y="46"/>
                      </a:cubicBezTo>
                      <a:cubicBezTo>
                        <a:pt x="105" y="37"/>
                        <a:pt x="105" y="37"/>
                        <a:pt x="105" y="37"/>
                      </a:cubicBezTo>
                      <a:cubicBezTo>
                        <a:pt x="108" y="33"/>
                        <a:pt x="108" y="33"/>
                        <a:pt x="108" y="33"/>
                      </a:cubicBezTo>
                      <a:cubicBezTo>
                        <a:pt x="105" y="33"/>
                        <a:pt x="105" y="33"/>
                        <a:pt x="105" y="33"/>
                      </a:cubicBezTo>
                      <a:cubicBezTo>
                        <a:pt x="102" y="33"/>
                        <a:pt x="102" y="27"/>
                        <a:pt x="105" y="23"/>
                      </a:cubicBezTo>
                      <a:cubicBezTo>
                        <a:pt x="105" y="23"/>
                        <a:pt x="105" y="23"/>
                        <a:pt x="105" y="23"/>
                      </a:cubicBezTo>
                      <a:cubicBezTo>
                        <a:pt x="111" y="23"/>
                        <a:pt x="111" y="23"/>
                        <a:pt x="111" y="23"/>
                      </a:cubicBezTo>
                      <a:cubicBezTo>
                        <a:pt x="117" y="23"/>
                        <a:pt x="117" y="23"/>
                        <a:pt x="117" y="23"/>
                      </a:cubicBezTo>
                      <a:cubicBezTo>
                        <a:pt x="123" y="23"/>
                        <a:pt x="123" y="23"/>
                        <a:pt x="123" y="23"/>
                      </a:cubicBezTo>
                      <a:cubicBezTo>
                        <a:pt x="132" y="20"/>
                        <a:pt x="132" y="20"/>
                        <a:pt x="132" y="20"/>
                      </a:cubicBezTo>
                      <a:cubicBezTo>
                        <a:pt x="132" y="17"/>
                        <a:pt x="132" y="17"/>
                        <a:pt x="132" y="17"/>
                      </a:cubicBezTo>
                      <a:cubicBezTo>
                        <a:pt x="136" y="17"/>
                        <a:pt x="136" y="17"/>
                        <a:pt x="136" y="17"/>
                      </a:cubicBezTo>
                      <a:cubicBezTo>
                        <a:pt x="129" y="14"/>
                        <a:pt x="129" y="14"/>
                        <a:pt x="129" y="14"/>
                      </a:cubicBezTo>
                      <a:cubicBezTo>
                        <a:pt x="123" y="10"/>
                        <a:pt x="123" y="10"/>
                        <a:pt x="123" y="10"/>
                      </a:cubicBezTo>
                      <a:cubicBezTo>
                        <a:pt x="117" y="4"/>
                        <a:pt x="117" y="4"/>
                        <a:pt x="117" y="4"/>
                      </a:cubicBezTo>
                      <a:cubicBezTo>
                        <a:pt x="111" y="0"/>
                        <a:pt x="111" y="0"/>
                        <a:pt x="111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ubicBezTo>
                        <a:pt x="102" y="4"/>
                        <a:pt x="102" y="4"/>
                        <a:pt x="102" y="4"/>
                      </a:cubicBezTo>
                      <a:cubicBezTo>
                        <a:pt x="92" y="4"/>
                        <a:pt x="92" y="4"/>
                        <a:pt x="92" y="4"/>
                      </a:cubicBezTo>
                      <a:cubicBezTo>
                        <a:pt x="89" y="4"/>
                        <a:pt x="89" y="4"/>
                        <a:pt x="89" y="4"/>
                      </a:cubicBezTo>
                      <a:cubicBezTo>
                        <a:pt x="83" y="7"/>
                        <a:pt x="83" y="7"/>
                        <a:pt x="83" y="7"/>
                      </a:cubicBezTo>
                      <a:cubicBezTo>
                        <a:pt x="80" y="10"/>
                        <a:pt x="80" y="10"/>
                        <a:pt x="80" y="10"/>
                      </a:cubicBezTo>
                      <a:cubicBezTo>
                        <a:pt x="86" y="17"/>
                        <a:pt x="86" y="17"/>
                        <a:pt x="86" y="17"/>
                      </a:cubicBezTo>
                      <a:cubicBezTo>
                        <a:pt x="83" y="20"/>
                        <a:pt x="83" y="20"/>
                        <a:pt x="83" y="20"/>
                      </a:cubicBezTo>
                      <a:cubicBezTo>
                        <a:pt x="83" y="27"/>
                        <a:pt x="83" y="27"/>
                        <a:pt x="83" y="27"/>
                      </a:cubicBezTo>
                      <a:cubicBezTo>
                        <a:pt x="80" y="33"/>
                        <a:pt x="80" y="33"/>
                        <a:pt x="80" y="33"/>
                      </a:cubicBezTo>
                      <a:cubicBezTo>
                        <a:pt x="74" y="33"/>
                        <a:pt x="74" y="33"/>
                        <a:pt x="74" y="33"/>
                      </a:cubicBezTo>
                      <a:cubicBezTo>
                        <a:pt x="80" y="43"/>
                        <a:pt x="80" y="43"/>
                        <a:pt x="80" y="43"/>
                      </a:cubicBezTo>
                      <a:cubicBezTo>
                        <a:pt x="71" y="46"/>
                        <a:pt x="71" y="46"/>
                        <a:pt x="71" y="46"/>
                      </a:cubicBezTo>
                      <a:cubicBezTo>
                        <a:pt x="71" y="53"/>
                        <a:pt x="71" y="53"/>
                        <a:pt x="71" y="53"/>
                      </a:cubicBezTo>
                      <a:cubicBezTo>
                        <a:pt x="71" y="60"/>
                        <a:pt x="71" y="60"/>
                        <a:pt x="71" y="60"/>
                      </a:cubicBezTo>
                      <a:cubicBezTo>
                        <a:pt x="64" y="60"/>
                        <a:pt x="64" y="60"/>
                        <a:pt x="64" y="60"/>
                      </a:cubicBezTo>
                      <a:cubicBezTo>
                        <a:pt x="58" y="60"/>
                        <a:pt x="58" y="60"/>
                        <a:pt x="58" y="60"/>
                      </a:cubicBezTo>
                      <a:cubicBezTo>
                        <a:pt x="52" y="66"/>
                        <a:pt x="52" y="66"/>
                        <a:pt x="52" y="66"/>
                      </a:cubicBezTo>
                      <a:cubicBezTo>
                        <a:pt x="46" y="69"/>
                        <a:pt x="46" y="69"/>
                        <a:pt x="46" y="69"/>
                      </a:cubicBezTo>
                      <a:cubicBezTo>
                        <a:pt x="46" y="73"/>
                        <a:pt x="46" y="73"/>
                        <a:pt x="46" y="73"/>
                      </a:cubicBezTo>
                      <a:cubicBezTo>
                        <a:pt x="49" y="83"/>
                        <a:pt x="49" y="83"/>
                        <a:pt x="49" y="83"/>
                      </a:cubicBezTo>
                      <a:cubicBezTo>
                        <a:pt x="37" y="83"/>
                        <a:pt x="37" y="83"/>
                        <a:pt x="37" y="83"/>
                      </a:cubicBezTo>
                      <a:cubicBezTo>
                        <a:pt x="27" y="86"/>
                        <a:pt x="27" y="86"/>
                        <a:pt x="27" y="86"/>
                      </a:cubicBezTo>
                      <a:cubicBezTo>
                        <a:pt x="24" y="83"/>
                        <a:pt x="24" y="83"/>
                        <a:pt x="24" y="83"/>
                      </a:cubicBezTo>
                      <a:cubicBezTo>
                        <a:pt x="15" y="86"/>
                        <a:pt x="15" y="86"/>
                        <a:pt x="15" y="86"/>
                      </a:cubicBezTo>
                      <a:cubicBezTo>
                        <a:pt x="0" y="79"/>
                        <a:pt x="0" y="79"/>
                        <a:pt x="0" y="79"/>
                      </a:cubicBezTo>
                      <a:cubicBezTo>
                        <a:pt x="9" y="92"/>
                        <a:pt x="9" y="92"/>
                        <a:pt x="9" y="92"/>
                      </a:cubicBezTo>
                      <a:cubicBezTo>
                        <a:pt x="18" y="96"/>
                        <a:pt x="18" y="96"/>
                        <a:pt x="18" y="96"/>
                      </a:cubicBezTo>
                      <a:cubicBezTo>
                        <a:pt x="21" y="106"/>
                        <a:pt x="21" y="106"/>
                        <a:pt x="21" y="106"/>
                      </a:cubicBezTo>
                      <a:cubicBezTo>
                        <a:pt x="27" y="109"/>
                        <a:pt x="27" y="109"/>
                        <a:pt x="27" y="109"/>
                      </a:cubicBezTo>
                      <a:cubicBezTo>
                        <a:pt x="27" y="119"/>
                        <a:pt x="27" y="119"/>
                        <a:pt x="27" y="119"/>
                      </a:cubicBezTo>
                      <a:cubicBezTo>
                        <a:pt x="21" y="115"/>
                        <a:pt x="21" y="115"/>
                        <a:pt x="21" y="115"/>
                      </a:cubicBezTo>
                      <a:cubicBezTo>
                        <a:pt x="15" y="119"/>
                        <a:pt x="15" y="119"/>
                        <a:pt x="15" y="119"/>
                      </a:cubicBezTo>
                      <a:cubicBezTo>
                        <a:pt x="12" y="129"/>
                        <a:pt x="12" y="129"/>
                        <a:pt x="12" y="129"/>
                      </a:cubicBezTo>
                      <a:cubicBezTo>
                        <a:pt x="12" y="132"/>
                        <a:pt x="12" y="132"/>
                        <a:pt x="12" y="132"/>
                      </a:cubicBezTo>
                      <a:cubicBezTo>
                        <a:pt x="12" y="132"/>
                        <a:pt x="12" y="132"/>
                        <a:pt x="12" y="132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</p:grpSp>
          <p:grpSp>
            <p:nvGrpSpPr>
              <p:cNvPr id="36" name="组 3"/>
              <p:cNvGrpSpPr/>
              <p:nvPr/>
            </p:nvGrpSpPr>
            <p:grpSpPr bwMode="auto">
              <a:xfrm>
                <a:off x="903075" y="4350835"/>
                <a:ext cx="638104" cy="443500"/>
                <a:chOff x="2108176" y="2467075"/>
                <a:chExt cx="1155700" cy="735013"/>
              </a:xfrm>
              <a:gradFill flip="none" rotWithShape="1">
                <a:gsLst>
                  <a:gs pos="0">
                    <a:srgbClr val="3E7792"/>
                  </a:gs>
                  <a:gs pos="95000">
                    <a:srgbClr val="3E7792">
                      <a:alpha val="16000"/>
                    </a:srgbClr>
                  </a:gs>
                </a:gsLst>
                <a:lin ang="5100000" scaled="0"/>
                <a:tileRect/>
              </a:gradFill>
            </p:grpSpPr>
            <p:sp>
              <p:nvSpPr>
                <p:cNvPr id="158" name="Freeform 82"/>
                <p:cNvSpPr>
                  <a:spLocks/>
                </p:cNvSpPr>
                <p:nvPr/>
              </p:nvSpPr>
              <p:spPr bwMode="auto">
                <a:xfrm>
                  <a:off x="2708251" y="2617887"/>
                  <a:ext cx="555625" cy="569913"/>
                </a:xfrm>
                <a:custGeom>
                  <a:avLst/>
                  <a:gdLst/>
                  <a:ahLst/>
                  <a:cxnLst>
                    <a:cxn ang="0">
                      <a:pos x="103" y="10"/>
                    </a:cxn>
                    <a:cxn ang="0">
                      <a:pos x="90" y="33"/>
                    </a:cxn>
                    <a:cxn ang="0">
                      <a:pos x="90" y="33"/>
                    </a:cxn>
                    <a:cxn ang="0">
                      <a:pos x="90" y="33"/>
                    </a:cxn>
                    <a:cxn ang="0">
                      <a:pos x="80" y="29"/>
                    </a:cxn>
                    <a:cxn ang="0">
                      <a:pos x="67" y="23"/>
                    </a:cxn>
                    <a:cxn ang="0">
                      <a:pos x="58" y="23"/>
                    </a:cxn>
                    <a:cxn ang="0">
                      <a:pos x="58" y="23"/>
                    </a:cxn>
                    <a:cxn ang="0">
                      <a:pos x="58" y="23"/>
                    </a:cxn>
                    <a:cxn ang="0">
                      <a:pos x="51" y="10"/>
                    </a:cxn>
                    <a:cxn ang="0">
                      <a:pos x="19" y="0"/>
                    </a:cxn>
                    <a:cxn ang="0">
                      <a:pos x="19" y="4"/>
                    </a:cxn>
                    <a:cxn ang="0">
                      <a:pos x="19" y="10"/>
                    </a:cxn>
                    <a:cxn ang="0">
                      <a:pos x="16" y="13"/>
                    </a:cxn>
                    <a:cxn ang="0">
                      <a:pos x="9" y="17"/>
                    </a:cxn>
                    <a:cxn ang="0">
                      <a:pos x="6" y="20"/>
                    </a:cxn>
                    <a:cxn ang="0">
                      <a:pos x="9" y="20"/>
                    </a:cxn>
                    <a:cxn ang="0">
                      <a:pos x="9" y="29"/>
                    </a:cxn>
                    <a:cxn ang="0">
                      <a:pos x="3" y="33"/>
                    </a:cxn>
                    <a:cxn ang="0">
                      <a:pos x="0" y="36"/>
                    </a:cxn>
                    <a:cxn ang="0">
                      <a:pos x="6" y="42"/>
                    </a:cxn>
                    <a:cxn ang="0">
                      <a:pos x="6" y="52"/>
                    </a:cxn>
                    <a:cxn ang="0">
                      <a:pos x="6" y="59"/>
                    </a:cxn>
                    <a:cxn ang="0">
                      <a:pos x="3" y="65"/>
                    </a:cxn>
                    <a:cxn ang="0">
                      <a:pos x="3" y="75"/>
                    </a:cxn>
                    <a:cxn ang="0">
                      <a:pos x="0" y="78"/>
                    </a:cxn>
                    <a:cxn ang="0">
                      <a:pos x="0" y="81"/>
                    </a:cxn>
                    <a:cxn ang="0">
                      <a:pos x="6" y="88"/>
                    </a:cxn>
                    <a:cxn ang="0">
                      <a:pos x="9" y="94"/>
                    </a:cxn>
                    <a:cxn ang="0">
                      <a:pos x="13" y="97"/>
                    </a:cxn>
                    <a:cxn ang="0">
                      <a:pos x="16" y="97"/>
                    </a:cxn>
                    <a:cxn ang="0">
                      <a:pos x="22" y="101"/>
                    </a:cxn>
                    <a:cxn ang="0">
                      <a:pos x="26" y="107"/>
                    </a:cxn>
                    <a:cxn ang="0">
                      <a:pos x="38" y="110"/>
                    </a:cxn>
                    <a:cxn ang="0">
                      <a:pos x="45" y="117"/>
                    </a:cxn>
                    <a:cxn ang="0">
                      <a:pos x="61" y="107"/>
                    </a:cxn>
                    <a:cxn ang="0">
                      <a:pos x="138" y="152"/>
                    </a:cxn>
                    <a:cxn ang="0">
                      <a:pos x="138" y="146"/>
                    </a:cxn>
                    <a:cxn ang="0">
                      <a:pos x="148" y="146"/>
                    </a:cxn>
                    <a:cxn ang="0">
                      <a:pos x="145" y="126"/>
                    </a:cxn>
                    <a:cxn ang="0">
                      <a:pos x="145" y="46"/>
                    </a:cxn>
                    <a:cxn ang="0">
                      <a:pos x="141" y="36"/>
                    </a:cxn>
                    <a:cxn ang="0">
                      <a:pos x="145" y="29"/>
                    </a:cxn>
                    <a:cxn ang="0">
                      <a:pos x="141" y="26"/>
                    </a:cxn>
                    <a:cxn ang="0">
                      <a:pos x="141" y="20"/>
                    </a:cxn>
                    <a:cxn ang="0">
                      <a:pos x="141" y="17"/>
                    </a:cxn>
                    <a:cxn ang="0">
                      <a:pos x="125" y="13"/>
                    </a:cxn>
                    <a:cxn ang="0">
                      <a:pos x="125" y="7"/>
                    </a:cxn>
                    <a:cxn ang="0">
                      <a:pos x="103" y="10"/>
                    </a:cxn>
                  </a:cxnLst>
                  <a:rect l="0" t="0" r="r" b="b"/>
                  <a:pathLst>
                    <a:path w="148" h="152">
                      <a:moveTo>
                        <a:pt x="103" y="10"/>
                      </a:moveTo>
                      <a:cubicBezTo>
                        <a:pt x="96" y="20"/>
                        <a:pt x="100" y="26"/>
                        <a:pt x="90" y="33"/>
                      </a:cubicBezTo>
                      <a:cubicBezTo>
                        <a:pt x="90" y="33"/>
                        <a:pt x="90" y="33"/>
                        <a:pt x="90" y="33"/>
                      </a:cubicBezTo>
                      <a:cubicBezTo>
                        <a:pt x="90" y="33"/>
                        <a:pt x="90" y="33"/>
                        <a:pt x="90" y="33"/>
                      </a:cubicBezTo>
                      <a:cubicBezTo>
                        <a:pt x="87" y="33"/>
                        <a:pt x="83" y="33"/>
                        <a:pt x="80" y="29"/>
                      </a:cubicBezTo>
                      <a:cubicBezTo>
                        <a:pt x="77" y="29"/>
                        <a:pt x="71" y="26"/>
                        <a:pt x="67" y="23"/>
                      </a:cubicBezTo>
                      <a:cubicBezTo>
                        <a:pt x="64" y="23"/>
                        <a:pt x="61" y="23"/>
                        <a:pt x="58" y="23"/>
                      </a:cubicBezTo>
                      <a:cubicBezTo>
                        <a:pt x="58" y="23"/>
                        <a:pt x="58" y="23"/>
                        <a:pt x="58" y="23"/>
                      </a:cubicBezTo>
                      <a:cubicBezTo>
                        <a:pt x="58" y="23"/>
                        <a:pt x="58" y="23"/>
                        <a:pt x="58" y="23"/>
                      </a:cubicBezTo>
                      <a:cubicBezTo>
                        <a:pt x="54" y="17"/>
                        <a:pt x="51" y="17"/>
                        <a:pt x="51" y="10"/>
                      </a:cubicBezTo>
                      <a:cubicBezTo>
                        <a:pt x="42" y="7"/>
                        <a:pt x="29" y="7"/>
                        <a:pt x="19" y="0"/>
                      </a:cubicBezTo>
                      <a:cubicBezTo>
                        <a:pt x="19" y="4"/>
                        <a:pt x="19" y="4"/>
                        <a:pt x="19" y="4"/>
                      </a:cubicBezTo>
                      <a:cubicBezTo>
                        <a:pt x="19" y="10"/>
                        <a:pt x="19" y="10"/>
                        <a:pt x="19" y="10"/>
                      </a:cubicBezTo>
                      <a:cubicBezTo>
                        <a:pt x="16" y="13"/>
                        <a:pt x="16" y="13"/>
                        <a:pt x="16" y="13"/>
                      </a:cubicBezTo>
                      <a:cubicBezTo>
                        <a:pt x="9" y="17"/>
                        <a:pt x="9" y="17"/>
                        <a:pt x="9" y="17"/>
                      </a:cubicBezTo>
                      <a:cubicBezTo>
                        <a:pt x="6" y="20"/>
                        <a:pt x="6" y="20"/>
                        <a:pt x="6" y="20"/>
                      </a:cubicBezTo>
                      <a:cubicBezTo>
                        <a:pt x="9" y="20"/>
                        <a:pt x="9" y="20"/>
                        <a:pt x="9" y="20"/>
                      </a:cubicBezTo>
                      <a:cubicBezTo>
                        <a:pt x="9" y="29"/>
                        <a:pt x="9" y="29"/>
                        <a:pt x="9" y="29"/>
                      </a:cubicBezTo>
                      <a:cubicBezTo>
                        <a:pt x="3" y="33"/>
                        <a:pt x="3" y="33"/>
                        <a:pt x="3" y="33"/>
                      </a:cubicBezTo>
                      <a:cubicBezTo>
                        <a:pt x="0" y="36"/>
                        <a:pt x="0" y="36"/>
                        <a:pt x="0" y="36"/>
                      </a:cubicBezTo>
                      <a:cubicBezTo>
                        <a:pt x="6" y="42"/>
                        <a:pt x="6" y="42"/>
                        <a:pt x="6" y="42"/>
                      </a:cubicBezTo>
                      <a:cubicBezTo>
                        <a:pt x="6" y="52"/>
                        <a:pt x="6" y="52"/>
                        <a:pt x="6" y="52"/>
                      </a:cubicBezTo>
                      <a:cubicBezTo>
                        <a:pt x="6" y="59"/>
                        <a:pt x="6" y="59"/>
                        <a:pt x="6" y="59"/>
                      </a:cubicBezTo>
                      <a:cubicBezTo>
                        <a:pt x="3" y="65"/>
                        <a:pt x="3" y="65"/>
                        <a:pt x="3" y="65"/>
                      </a:cubicBezTo>
                      <a:cubicBezTo>
                        <a:pt x="3" y="75"/>
                        <a:pt x="3" y="75"/>
                        <a:pt x="3" y="75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0" y="81"/>
                        <a:pt x="0" y="81"/>
                        <a:pt x="0" y="81"/>
                      </a:cubicBezTo>
                      <a:cubicBezTo>
                        <a:pt x="6" y="88"/>
                        <a:pt x="6" y="88"/>
                        <a:pt x="6" y="88"/>
                      </a:cubicBezTo>
                      <a:cubicBezTo>
                        <a:pt x="9" y="94"/>
                        <a:pt x="9" y="94"/>
                        <a:pt x="9" y="94"/>
                      </a:cubicBezTo>
                      <a:cubicBezTo>
                        <a:pt x="13" y="97"/>
                        <a:pt x="13" y="97"/>
                        <a:pt x="13" y="97"/>
                      </a:cubicBezTo>
                      <a:cubicBezTo>
                        <a:pt x="16" y="97"/>
                        <a:pt x="16" y="97"/>
                        <a:pt x="16" y="97"/>
                      </a:cubicBezTo>
                      <a:cubicBezTo>
                        <a:pt x="22" y="101"/>
                        <a:pt x="22" y="101"/>
                        <a:pt x="22" y="101"/>
                      </a:cubicBezTo>
                      <a:cubicBezTo>
                        <a:pt x="26" y="107"/>
                        <a:pt x="26" y="107"/>
                        <a:pt x="26" y="107"/>
                      </a:cubicBezTo>
                      <a:cubicBezTo>
                        <a:pt x="38" y="110"/>
                        <a:pt x="38" y="110"/>
                        <a:pt x="38" y="110"/>
                      </a:cubicBezTo>
                      <a:cubicBezTo>
                        <a:pt x="45" y="117"/>
                        <a:pt x="45" y="117"/>
                        <a:pt x="45" y="117"/>
                      </a:cubicBezTo>
                      <a:cubicBezTo>
                        <a:pt x="61" y="107"/>
                        <a:pt x="61" y="107"/>
                        <a:pt x="61" y="107"/>
                      </a:cubicBezTo>
                      <a:cubicBezTo>
                        <a:pt x="138" y="152"/>
                        <a:pt x="138" y="152"/>
                        <a:pt x="138" y="152"/>
                      </a:cubicBezTo>
                      <a:cubicBezTo>
                        <a:pt x="138" y="146"/>
                        <a:pt x="138" y="146"/>
                        <a:pt x="138" y="146"/>
                      </a:cubicBezTo>
                      <a:cubicBezTo>
                        <a:pt x="148" y="146"/>
                        <a:pt x="148" y="146"/>
                        <a:pt x="148" y="146"/>
                      </a:cubicBezTo>
                      <a:cubicBezTo>
                        <a:pt x="145" y="126"/>
                        <a:pt x="145" y="126"/>
                        <a:pt x="145" y="126"/>
                      </a:cubicBezTo>
                      <a:cubicBezTo>
                        <a:pt x="145" y="46"/>
                        <a:pt x="145" y="46"/>
                        <a:pt x="145" y="46"/>
                      </a:cubicBezTo>
                      <a:cubicBezTo>
                        <a:pt x="141" y="36"/>
                        <a:pt x="141" y="36"/>
                        <a:pt x="141" y="36"/>
                      </a:cubicBezTo>
                      <a:cubicBezTo>
                        <a:pt x="145" y="29"/>
                        <a:pt x="145" y="29"/>
                        <a:pt x="145" y="29"/>
                      </a:cubicBezTo>
                      <a:cubicBezTo>
                        <a:pt x="141" y="26"/>
                        <a:pt x="141" y="26"/>
                        <a:pt x="141" y="26"/>
                      </a:cubicBezTo>
                      <a:cubicBezTo>
                        <a:pt x="141" y="20"/>
                        <a:pt x="141" y="20"/>
                        <a:pt x="141" y="20"/>
                      </a:cubicBezTo>
                      <a:cubicBezTo>
                        <a:pt x="141" y="17"/>
                        <a:pt x="141" y="17"/>
                        <a:pt x="141" y="17"/>
                      </a:cubicBezTo>
                      <a:cubicBezTo>
                        <a:pt x="125" y="13"/>
                        <a:pt x="125" y="13"/>
                        <a:pt x="125" y="13"/>
                      </a:cubicBezTo>
                      <a:cubicBezTo>
                        <a:pt x="125" y="7"/>
                        <a:pt x="125" y="7"/>
                        <a:pt x="125" y="7"/>
                      </a:cubicBezTo>
                      <a:cubicBezTo>
                        <a:pt x="116" y="4"/>
                        <a:pt x="109" y="7"/>
                        <a:pt x="103" y="10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159" name="Freeform 83"/>
                <p:cNvSpPr>
                  <a:spLocks/>
                </p:cNvSpPr>
                <p:nvPr/>
              </p:nvSpPr>
              <p:spPr bwMode="auto">
                <a:xfrm>
                  <a:off x="2663801" y="2467075"/>
                  <a:ext cx="120650" cy="271463"/>
                </a:xfrm>
                <a:custGeom>
                  <a:avLst/>
                  <a:gdLst/>
                  <a:ahLst/>
                  <a:cxnLst>
                    <a:cxn ang="0">
                      <a:pos x="6" y="0"/>
                    </a:cxn>
                    <a:cxn ang="0">
                      <a:pos x="6" y="4"/>
                    </a:cxn>
                    <a:cxn ang="0">
                      <a:pos x="6" y="4"/>
                    </a:cxn>
                    <a:cxn ang="0">
                      <a:pos x="6" y="10"/>
                    </a:cxn>
                    <a:cxn ang="0">
                      <a:pos x="6" y="22"/>
                    </a:cxn>
                    <a:cxn ang="0">
                      <a:pos x="6" y="22"/>
                    </a:cxn>
                    <a:cxn ang="0">
                      <a:pos x="3" y="29"/>
                    </a:cxn>
                    <a:cxn ang="0">
                      <a:pos x="0" y="32"/>
                    </a:cxn>
                    <a:cxn ang="0">
                      <a:pos x="0" y="41"/>
                    </a:cxn>
                    <a:cxn ang="0">
                      <a:pos x="6" y="44"/>
                    </a:cxn>
                    <a:cxn ang="0">
                      <a:pos x="6" y="47"/>
                    </a:cxn>
                    <a:cxn ang="0">
                      <a:pos x="11" y="50"/>
                    </a:cxn>
                    <a:cxn ang="0">
                      <a:pos x="14" y="72"/>
                    </a:cxn>
                    <a:cxn ang="0">
                      <a:pos x="20" y="66"/>
                    </a:cxn>
                    <a:cxn ang="0">
                      <a:pos x="20" y="60"/>
                    </a:cxn>
                    <a:cxn ang="0">
                      <a:pos x="20" y="57"/>
                    </a:cxn>
                    <a:cxn ang="0">
                      <a:pos x="23" y="57"/>
                    </a:cxn>
                    <a:cxn ang="0">
                      <a:pos x="26" y="50"/>
                    </a:cxn>
                    <a:cxn ang="0">
                      <a:pos x="29" y="47"/>
                    </a:cxn>
                    <a:cxn ang="0">
                      <a:pos x="29" y="41"/>
                    </a:cxn>
                    <a:cxn ang="0">
                      <a:pos x="32" y="41"/>
                    </a:cxn>
                    <a:cxn ang="0">
                      <a:pos x="26" y="35"/>
                    </a:cxn>
                    <a:cxn ang="0">
                      <a:pos x="20" y="35"/>
                    </a:cxn>
                    <a:cxn ang="0">
                      <a:pos x="17" y="29"/>
                    </a:cxn>
                    <a:cxn ang="0">
                      <a:pos x="20" y="29"/>
                    </a:cxn>
                    <a:cxn ang="0">
                      <a:pos x="26" y="16"/>
                    </a:cxn>
                    <a:cxn ang="0">
                      <a:pos x="20" y="13"/>
                    </a:cxn>
                    <a:cxn ang="0">
                      <a:pos x="20" y="13"/>
                    </a:cxn>
                    <a:cxn ang="0">
                      <a:pos x="20" y="13"/>
                    </a:cxn>
                    <a:cxn ang="0">
                      <a:pos x="23" y="4"/>
                    </a:cxn>
                    <a:cxn ang="0">
                      <a:pos x="23" y="7"/>
                    </a:cxn>
                    <a:cxn ang="0">
                      <a:pos x="20" y="7"/>
                    </a:cxn>
                    <a:cxn ang="0">
                      <a:pos x="20" y="4"/>
                    </a:cxn>
                    <a:cxn ang="0">
                      <a:pos x="20" y="0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32" h="72">
                      <a:moveTo>
                        <a:pt x="6" y="0"/>
                      </a:moveTo>
                      <a:cubicBezTo>
                        <a:pt x="6" y="4"/>
                        <a:pt x="6" y="4"/>
                        <a:pt x="6" y="4"/>
                      </a:cubicBezTo>
                      <a:cubicBezTo>
                        <a:pt x="6" y="4"/>
                        <a:pt x="6" y="4"/>
                        <a:pt x="6" y="4"/>
                      </a:cubicBezTo>
                      <a:cubicBezTo>
                        <a:pt x="6" y="10"/>
                        <a:pt x="6" y="10"/>
                        <a:pt x="6" y="10"/>
                      </a:cubicBezTo>
                      <a:cubicBezTo>
                        <a:pt x="6" y="13"/>
                        <a:pt x="6" y="19"/>
                        <a:pt x="6" y="22"/>
                      </a:cubicBezTo>
                      <a:cubicBezTo>
                        <a:pt x="6" y="22"/>
                        <a:pt x="6" y="22"/>
                        <a:pt x="6" y="22"/>
                      </a:cubicBezTo>
                      <a:cubicBezTo>
                        <a:pt x="3" y="29"/>
                        <a:pt x="3" y="29"/>
                        <a:pt x="3" y="29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0" y="41"/>
                        <a:pt x="0" y="41"/>
                      </a:cubicBezTo>
                      <a:cubicBezTo>
                        <a:pt x="6" y="44"/>
                        <a:pt x="6" y="44"/>
                        <a:pt x="6" y="44"/>
                      </a:cubicBezTo>
                      <a:cubicBezTo>
                        <a:pt x="6" y="47"/>
                        <a:pt x="6" y="47"/>
                        <a:pt x="6" y="47"/>
                      </a:cubicBezTo>
                      <a:cubicBezTo>
                        <a:pt x="11" y="50"/>
                        <a:pt x="11" y="50"/>
                        <a:pt x="11" y="50"/>
                      </a:cubicBezTo>
                      <a:cubicBezTo>
                        <a:pt x="14" y="72"/>
                        <a:pt x="14" y="72"/>
                        <a:pt x="14" y="72"/>
                      </a:cubicBezTo>
                      <a:cubicBezTo>
                        <a:pt x="20" y="66"/>
                        <a:pt x="20" y="66"/>
                        <a:pt x="20" y="66"/>
                      </a:cubicBezTo>
                      <a:cubicBezTo>
                        <a:pt x="20" y="60"/>
                        <a:pt x="20" y="60"/>
                        <a:pt x="20" y="60"/>
                      </a:cubicBezTo>
                      <a:cubicBezTo>
                        <a:pt x="20" y="57"/>
                        <a:pt x="20" y="57"/>
                        <a:pt x="20" y="57"/>
                      </a:cubicBezTo>
                      <a:cubicBezTo>
                        <a:pt x="23" y="57"/>
                        <a:pt x="23" y="57"/>
                        <a:pt x="23" y="57"/>
                      </a:cubicBezTo>
                      <a:cubicBezTo>
                        <a:pt x="26" y="50"/>
                        <a:pt x="26" y="50"/>
                        <a:pt x="26" y="50"/>
                      </a:cubicBezTo>
                      <a:cubicBezTo>
                        <a:pt x="29" y="47"/>
                        <a:pt x="29" y="47"/>
                        <a:pt x="29" y="47"/>
                      </a:cubicBezTo>
                      <a:cubicBezTo>
                        <a:pt x="29" y="41"/>
                        <a:pt x="29" y="41"/>
                        <a:pt x="29" y="41"/>
                      </a:cubicBezTo>
                      <a:cubicBezTo>
                        <a:pt x="32" y="41"/>
                        <a:pt x="32" y="41"/>
                        <a:pt x="32" y="41"/>
                      </a:cubicBezTo>
                      <a:cubicBezTo>
                        <a:pt x="29" y="38"/>
                        <a:pt x="26" y="38"/>
                        <a:pt x="26" y="35"/>
                      </a:cubicBezTo>
                      <a:cubicBezTo>
                        <a:pt x="20" y="35"/>
                        <a:pt x="20" y="35"/>
                        <a:pt x="20" y="35"/>
                      </a:cubicBezTo>
                      <a:cubicBezTo>
                        <a:pt x="17" y="29"/>
                        <a:pt x="17" y="29"/>
                        <a:pt x="17" y="29"/>
                      </a:cubicBezTo>
                      <a:cubicBezTo>
                        <a:pt x="20" y="29"/>
                        <a:pt x="20" y="29"/>
                        <a:pt x="20" y="29"/>
                      </a:cubicBezTo>
                      <a:cubicBezTo>
                        <a:pt x="23" y="25"/>
                        <a:pt x="26" y="22"/>
                        <a:pt x="26" y="16"/>
                      </a:cubicBezTo>
                      <a:cubicBezTo>
                        <a:pt x="23" y="16"/>
                        <a:pt x="23" y="13"/>
                        <a:pt x="20" y="13"/>
                      </a:cubicBezTo>
                      <a:cubicBezTo>
                        <a:pt x="20" y="13"/>
                        <a:pt x="20" y="13"/>
                        <a:pt x="20" y="13"/>
                      </a:cubicBezTo>
                      <a:cubicBezTo>
                        <a:pt x="20" y="13"/>
                        <a:pt x="20" y="13"/>
                        <a:pt x="20" y="13"/>
                      </a:cubicBezTo>
                      <a:cubicBezTo>
                        <a:pt x="20" y="10"/>
                        <a:pt x="23" y="7"/>
                        <a:pt x="23" y="4"/>
                      </a:cubicBezTo>
                      <a:cubicBezTo>
                        <a:pt x="23" y="4"/>
                        <a:pt x="23" y="4"/>
                        <a:pt x="23" y="7"/>
                      </a:cubicBezTo>
                      <a:cubicBezTo>
                        <a:pt x="20" y="7"/>
                        <a:pt x="20" y="7"/>
                        <a:pt x="20" y="7"/>
                      </a:cubicBezTo>
                      <a:cubicBezTo>
                        <a:pt x="20" y="4"/>
                        <a:pt x="20" y="4"/>
                        <a:pt x="20" y="4"/>
                      </a:cubicBezTo>
                      <a:cubicBezTo>
                        <a:pt x="20" y="0"/>
                        <a:pt x="20" y="0"/>
                        <a:pt x="20" y="0"/>
                      </a:cubicBezTo>
                      <a:cubicBezTo>
                        <a:pt x="14" y="0"/>
                        <a:pt x="9" y="0"/>
                        <a:pt x="6" y="0"/>
                      </a:cubicBezTo>
                      <a:close/>
                    </a:path>
                  </a:pathLst>
                </a:custGeom>
                <a:solidFill>
                  <a:srgbClr val="7030A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160" name="Freeform 84"/>
                <p:cNvSpPr>
                  <a:spLocks/>
                </p:cNvSpPr>
                <p:nvPr/>
              </p:nvSpPr>
              <p:spPr bwMode="auto">
                <a:xfrm>
                  <a:off x="2108176" y="2467075"/>
                  <a:ext cx="690563" cy="735013"/>
                </a:xfrm>
                <a:custGeom>
                  <a:avLst/>
                  <a:gdLst/>
                  <a:ahLst/>
                  <a:cxnLst>
                    <a:cxn ang="0">
                      <a:pos x="59" y="20"/>
                    </a:cxn>
                    <a:cxn ang="0">
                      <a:pos x="62" y="29"/>
                    </a:cxn>
                    <a:cxn ang="0">
                      <a:pos x="65" y="42"/>
                    </a:cxn>
                    <a:cxn ang="0">
                      <a:pos x="68" y="49"/>
                    </a:cxn>
                    <a:cxn ang="0">
                      <a:pos x="65" y="55"/>
                    </a:cxn>
                    <a:cxn ang="0">
                      <a:pos x="53" y="55"/>
                    </a:cxn>
                    <a:cxn ang="0">
                      <a:pos x="50" y="61"/>
                    </a:cxn>
                    <a:cxn ang="0">
                      <a:pos x="44" y="61"/>
                    </a:cxn>
                    <a:cxn ang="0">
                      <a:pos x="44" y="68"/>
                    </a:cxn>
                    <a:cxn ang="0">
                      <a:pos x="37" y="71"/>
                    </a:cxn>
                    <a:cxn ang="0">
                      <a:pos x="31" y="77"/>
                    </a:cxn>
                    <a:cxn ang="0">
                      <a:pos x="25" y="84"/>
                    </a:cxn>
                    <a:cxn ang="0">
                      <a:pos x="15" y="84"/>
                    </a:cxn>
                    <a:cxn ang="0">
                      <a:pos x="6" y="84"/>
                    </a:cxn>
                    <a:cxn ang="0">
                      <a:pos x="0" y="90"/>
                    </a:cxn>
                    <a:cxn ang="0">
                      <a:pos x="0" y="106"/>
                    </a:cxn>
                    <a:cxn ang="0">
                      <a:pos x="84" y="177"/>
                    </a:cxn>
                    <a:cxn ang="0">
                      <a:pos x="90" y="180"/>
                    </a:cxn>
                    <a:cxn ang="0">
                      <a:pos x="93" y="183"/>
                    </a:cxn>
                    <a:cxn ang="0">
                      <a:pos x="100" y="187"/>
                    </a:cxn>
                    <a:cxn ang="0">
                      <a:pos x="106" y="190"/>
                    </a:cxn>
                    <a:cxn ang="0">
                      <a:pos x="106" y="196"/>
                    </a:cxn>
                    <a:cxn ang="0">
                      <a:pos x="128" y="193"/>
                    </a:cxn>
                    <a:cxn ang="0">
                      <a:pos x="146" y="174"/>
                    </a:cxn>
                    <a:cxn ang="0">
                      <a:pos x="184" y="148"/>
                    </a:cxn>
                    <a:cxn ang="0">
                      <a:pos x="181" y="142"/>
                    </a:cxn>
                    <a:cxn ang="0">
                      <a:pos x="178" y="142"/>
                    </a:cxn>
                    <a:cxn ang="0">
                      <a:pos x="171" y="142"/>
                    </a:cxn>
                    <a:cxn ang="0">
                      <a:pos x="168" y="138"/>
                    </a:cxn>
                    <a:cxn ang="0">
                      <a:pos x="168" y="129"/>
                    </a:cxn>
                    <a:cxn ang="0">
                      <a:pos x="159" y="122"/>
                    </a:cxn>
                    <a:cxn ang="0">
                      <a:pos x="162" y="116"/>
                    </a:cxn>
                    <a:cxn ang="0">
                      <a:pos x="165" y="113"/>
                    </a:cxn>
                    <a:cxn ang="0">
                      <a:pos x="162" y="106"/>
                    </a:cxn>
                    <a:cxn ang="0">
                      <a:pos x="165" y="100"/>
                    </a:cxn>
                    <a:cxn ang="0">
                      <a:pos x="165" y="94"/>
                    </a:cxn>
                    <a:cxn ang="0">
                      <a:pos x="165" y="87"/>
                    </a:cxn>
                    <a:cxn ang="0">
                      <a:pos x="159" y="74"/>
                    </a:cxn>
                    <a:cxn ang="0">
                      <a:pos x="162" y="74"/>
                    </a:cxn>
                    <a:cxn ang="0">
                      <a:pos x="156" y="55"/>
                    </a:cxn>
                    <a:cxn ang="0">
                      <a:pos x="150" y="52"/>
                    </a:cxn>
                    <a:cxn ang="0">
                      <a:pos x="150" y="49"/>
                    </a:cxn>
                    <a:cxn ang="0">
                      <a:pos x="146" y="42"/>
                    </a:cxn>
                    <a:cxn ang="0">
                      <a:pos x="143" y="33"/>
                    </a:cxn>
                    <a:cxn ang="0">
                      <a:pos x="146" y="29"/>
                    </a:cxn>
                    <a:cxn ang="0">
                      <a:pos x="150" y="23"/>
                    </a:cxn>
                    <a:cxn ang="0">
                      <a:pos x="150" y="10"/>
                    </a:cxn>
                    <a:cxn ang="0">
                      <a:pos x="150" y="4"/>
                    </a:cxn>
                    <a:cxn ang="0">
                      <a:pos x="150" y="0"/>
                    </a:cxn>
                    <a:cxn ang="0">
                      <a:pos x="140" y="4"/>
                    </a:cxn>
                    <a:cxn ang="0">
                      <a:pos x="140" y="4"/>
                    </a:cxn>
                    <a:cxn ang="0">
                      <a:pos x="140" y="4"/>
                    </a:cxn>
                    <a:cxn ang="0">
                      <a:pos x="134" y="0"/>
                    </a:cxn>
                    <a:cxn ang="0">
                      <a:pos x="125" y="7"/>
                    </a:cxn>
                    <a:cxn ang="0">
                      <a:pos x="125" y="7"/>
                    </a:cxn>
                    <a:cxn ang="0">
                      <a:pos x="125" y="7"/>
                    </a:cxn>
                    <a:cxn ang="0">
                      <a:pos x="109" y="4"/>
                    </a:cxn>
                    <a:cxn ang="0">
                      <a:pos x="84" y="10"/>
                    </a:cxn>
                    <a:cxn ang="0">
                      <a:pos x="68" y="16"/>
                    </a:cxn>
                    <a:cxn ang="0">
                      <a:pos x="59" y="20"/>
                    </a:cxn>
                  </a:cxnLst>
                  <a:rect l="0" t="0" r="r" b="b"/>
                  <a:pathLst>
                    <a:path w="184" h="196">
                      <a:moveTo>
                        <a:pt x="59" y="20"/>
                      </a:moveTo>
                      <a:cubicBezTo>
                        <a:pt x="62" y="29"/>
                        <a:pt x="62" y="29"/>
                        <a:pt x="62" y="29"/>
                      </a:cubicBezTo>
                      <a:cubicBezTo>
                        <a:pt x="65" y="42"/>
                        <a:pt x="65" y="42"/>
                        <a:pt x="65" y="42"/>
                      </a:cubicBezTo>
                      <a:cubicBezTo>
                        <a:pt x="68" y="49"/>
                        <a:pt x="68" y="49"/>
                        <a:pt x="68" y="49"/>
                      </a:cubicBezTo>
                      <a:cubicBezTo>
                        <a:pt x="65" y="55"/>
                        <a:pt x="65" y="55"/>
                        <a:pt x="65" y="55"/>
                      </a:cubicBezTo>
                      <a:cubicBezTo>
                        <a:pt x="53" y="55"/>
                        <a:pt x="53" y="55"/>
                        <a:pt x="53" y="55"/>
                      </a:cubicBezTo>
                      <a:cubicBezTo>
                        <a:pt x="50" y="61"/>
                        <a:pt x="50" y="61"/>
                        <a:pt x="50" y="61"/>
                      </a:cubicBezTo>
                      <a:cubicBezTo>
                        <a:pt x="44" y="61"/>
                        <a:pt x="44" y="61"/>
                        <a:pt x="44" y="61"/>
                      </a:cubicBezTo>
                      <a:cubicBezTo>
                        <a:pt x="44" y="68"/>
                        <a:pt x="44" y="68"/>
                        <a:pt x="44" y="68"/>
                      </a:cubicBezTo>
                      <a:cubicBezTo>
                        <a:pt x="37" y="71"/>
                        <a:pt x="37" y="71"/>
                        <a:pt x="37" y="71"/>
                      </a:cubicBezTo>
                      <a:cubicBezTo>
                        <a:pt x="31" y="77"/>
                        <a:pt x="31" y="77"/>
                        <a:pt x="31" y="77"/>
                      </a:cubicBezTo>
                      <a:cubicBezTo>
                        <a:pt x="25" y="84"/>
                        <a:pt x="25" y="84"/>
                        <a:pt x="25" y="84"/>
                      </a:cubicBezTo>
                      <a:cubicBezTo>
                        <a:pt x="15" y="84"/>
                        <a:pt x="15" y="84"/>
                        <a:pt x="15" y="84"/>
                      </a:cubicBezTo>
                      <a:cubicBezTo>
                        <a:pt x="6" y="84"/>
                        <a:pt x="6" y="84"/>
                        <a:pt x="6" y="84"/>
                      </a:cubicBezTo>
                      <a:cubicBezTo>
                        <a:pt x="0" y="90"/>
                        <a:pt x="0" y="90"/>
                        <a:pt x="0" y="90"/>
                      </a:cubicBezTo>
                      <a:cubicBezTo>
                        <a:pt x="0" y="106"/>
                        <a:pt x="0" y="106"/>
                        <a:pt x="0" y="106"/>
                      </a:cubicBezTo>
                      <a:cubicBezTo>
                        <a:pt x="84" y="177"/>
                        <a:pt x="84" y="177"/>
                        <a:pt x="84" y="177"/>
                      </a:cubicBezTo>
                      <a:cubicBezTo>
                        <a:pt x="90" y="180"/>
                        <a:pt x="90" y="180"/>
                        <a:pt x="90" y="180"/>
                      </a:cubicBezTo>
                      <a:cubicBezTo>
                        <a:pt x="93" y="183"/>
                        <a:pt x="93" y="183"/>
                        <a:pt x="93" y="183"/>
                      </a:cubicBezTo>
                      <a:cubicBezTo>
                        <a:pt x="100" y="187"/>
                        <a:pt x="100" y="187"/>
                        <a:pt x="100" y="187"/>
                      </a:cubicBezTo>
                      <a:cubicBezTo>
                        <a:pt x="106" y="190"/>
                        <a:pt x="106" y="190"/>
                        <a:pt x="106" y="190"/>
                      </a:cubicBezTo>
                      <a:cubicBezTo>
                        <a:pt x="106" y="196"/>
                        <a:pt x="106" y="196"/>
                        <a:pt x="106" y="196"/>
                      </a:cubicBezTo>
                      <a:cubicBezTo>
                        <a:pt x="128" y="193"/>
                        <a:pt x="128" y="193"/>
                        <a:pt x="128" y="193"/>
                      </a:cubicBezTo>
                      <a:cubicBezTo>
                        <a:pt x="146" y="174"/>
                        <a:pt x="146" y="174"/>
                        <a:pt x="146" y="174"/>
                      </a:cubicBezTo>
                      <a:cubicBezTo>
                        <a:pt x="184" y="148"/>
                        <a:pt x="184" y="148"/>
                        <a:pt x="184" y="148"/>
                      </a:cubicBezTo>
                      <a:cubicBezTo>
                        <a:pt x="181" y="142"/>
                        <a:pt x="181" y="142"/>
                        <a:pt x="181" y="142"/>
                      </a:cubicBezTo>
                      <a:cubicBezTo>
                        <a:pt x="178" y="142"/>
                        <a:pt x="178" y="142"/>
                        <a:pt x="178" y="142"/>
                      </a:cubicBezTo>
                      <a:cubicBezTo>
                        <a:pt x="171" y="142"/>
                        <a:pt x="171" y="142"/>
                        <a:pt x="171" y="142"/>
                      </a:cubicBezTo>
                      <a:cubicBezTo>
                        <a:pt x="168" y="138"/>
                        <a:pt x="168" y="138"/>
                        <a:pt x="168" y="138"/>
                      </a:cubicBezTo>
                      <a:cubicBezTo>
                        <a:pt x="168" y="129"/>
                        <a:pt x="168" y="129"/>
                        <a:pt x="168" y="129"/>
                      </a:cubicBezTo>
                      <a:cubicBezTo>
                        <a:pt x="159" y="122"/>
                        <a:pt x="159" y="122"/>
                        <a:pt x="159" y="122"/>
                      </a:cubicBezTo>
                      <a:cubicBezTo>
                        <a:pt x="162" y="116"/>
                        <a:pt x="162" y="116"/>
                        <a:pt x="162" y="116"/>
                      </a:cubicBezTo>
                      <a:cubicBezTo>
                        <a:pt x="165" y="113"/>
                        <a:pt x="165" y="113"/>
                        <a:pt x="165" y="113"/>
                      </a:cubicBezTo>
                      <a:cubicBezTo>
                        <a:pt x="162" y="106"/>
                        <a:pt x="162" y="106"/>
                        <a:pt x="162" y="106"/>
                      </a:cubicBezTo>
                      <a:cubicBezTo>
                        <a:pt x="165" y="100"/>
                        <a:pt x="165" y="100"/>
                        <a:pt x="165" y="100"/>
                      </a:cubicBezTo>
                      <a:cubicBezTo>
                        <a:pt x="165" y="94"/>
                        <a:pt x="165" y="94"/>
                        <a:pt x="165" y="94"/>
                      </a:cubicBezTo>
                      <a:cubicBezTo>
                        <a:pt x="165" y="87"/>
                        <a:pt x="165" y="87"/>
                        <a:pt x="165" y="87"/>
                      </a:cubicBezTo>
                      <a:cubicBezTo>
                        <a:pt x="159" y="74"/>
                        <a:pt x="159" y="74"/>
                        <a:pt x="159" y="74"/>
                      </a:cubicBezTo>
                      <a:cubicBezTo>
                        <a:pt x="162" y="74"/>
                        <a:pt x="162" y="74"/>
                        <a:pt x="162" y="74"/>
                      </a:cubicBezTo>
                      <a:cubicBezTo>
                        <a:pt x="156" y="55"/>
                        <a:pt x="156" y="55"/>
                        <a:pt x="156" y="55"/>
                      </a:cubicBezTo>
                      <a:cubicBezTo>
                        <a:pt x="150" y="52"/>
                        <a:pt x="150" y="52"/>
                        <a:pt x="150" y="52"/>
                      </a:cubicBezTo>
                      <a:cubicBezTo>
                        <a:pt x="150" y="49"/>
                        <a:pt x="150" y="49"/>
                        <a:pt x="150" y="49"/>
                      </a:cubicBezTo>
                      <a:cubicBezTo>
                        <a:pt x="146" y="42"/>
                        <a:pt x="146" y="42"/>
                        <a:pt x="146" y="42"/>
                      </a:cubicBezTo>
                      <a:cubicBezTo>
                        <a:pt x="143" y="33"/>
                        <a:pt x="143" y="33"/>
                        <a:pt x="143" y="33"/>
                      </a:cubicBezTo>
                      <a:cubicBezTo>
                        <a:pt x="146" y="29"/>
                        <a:pt x="146" y="29"/>
                        <a:pt x="146" y="29"/>
                      </a:cubicBezTo>
                      <a:cubicBezTo>
                        <a:pt x="150" y="23"/>
                        <a:pt x="150" y="23"/>
                        <a:pt x="150" y="23"/>
                      </a:cubicBezTo>
                      <a:cubicBezTo>
                        <a:pt x="150" y="20"/>
                        <a:pt x="150" y="13"/>
                        <a:pt x="150" y="10"/>
                      </a:cubicBezTo>
                      <a:cubicBezTo>
                        <a:pt x="150" y="10"/>
                        <a:pt x="150" y="7"/>
                        <a:pt x="150" y="4"/>
                      </a:cubicBezTo>
                      <a:cubicBezTo>
                        <a:pt x="150" y="0"/>
                        <a:pt x="150" y="0"/>
                        <a:pt x="150" y="0"/>
                      </a:cubicBezTo>
                      <a:cubicBezTo>
                        <a:pt x="146" y="0"/>
                        <a:pt x="143" y="0"/>
                        <a:pt x="140" y="4"/>
                      </a:cubicBezTo>
                      <a:cubicBezTo>
                        <a:pt x="140" y="4"/>
                        <a:pt x="140" y="4"/>
                        <a:pt x="140" y="4"/>
                      </a:cubicBezTo>
                      <a:cubicBezTo>
                        <a:pt x="140" y="4"/>
                        <a:pt x="140" y="4"/>
                        <a:pt x="140" y="4"/>
                      </a:cubicBezTo>
                      <a:cubicBezTo>
                        <a:pt x="137" y="4"/>
                        <a:pt x="134" y="0"/>
                        <a:pt x="134" y="0"/>
                      </a:cubicBezTo>
                      <a:cubicBezTo>
                        <a:pt x="131" y="4"/>
                        <a:pt x="128" y="4"/>
                        <a:pt x="125" y="7"/>
                      </a:cubicBezTo>
                      <a:cubicBezTo>
                        <a:pt x="125" y="7"/>
                        <a:pt x="125" y="7"/>
                        <a:pt x="125" y="7"/>
                      </a:cubicBezTo>
                      <a:cubicBezTo>
                        <a:pt x="125" y="7"/>
                        <a:pt x="125" y="7"/>
                        <a:pt x="125" y="7"/>
                      </a:cubicBezTo>
                      <a:cubicBezTo>
                        <a:pt x="118" y="4"/>
                        <a:pt x="115" y="4"/>
                        <a:pt x="109" y="4"/>
                      </a:cubicBezTo>
                      <a:cubicBezTo>
                        <a:pt x="100" y="4"/>
                        <a:pt x="90" y="7"/>
                        <a:pt x="84" y="10"/>
                      </a:cubicBezTo>
                      <a:cubicBezTo>
                        <a:pt x="78" y="13"/>
                        <a:pt x="75" y="13"/>
                        <a:pt x="68" y="16"/>
                      </a:cubicBezTo>
                      <a:cubicBezTo>
                        <a:pt x="65" y="20"/>
                        <a:pt x="62" y="20"/>
                        <a:pt x="59" y="20"/>
                      </a:cubicBezTo>
                      <a:close/>
                    </a:path>
                  </a:pathLst>
                </a:custGeom>
                <a:solidFill>
                  <a:srgbClr val="00B0F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</p:grpSp>
          <p:grpSp>
            <p:nvGrpSpPr>
              <p:cNvPr id="37" name="组 4"/>
              <p:cNvGrpSpPr/>
              <p:nvPr/>
            </p:nvGrpSpPr>
            <p:grpSpPr bwMode="auto">
              <a:xfrm>
                <a:off x="1640228" y="4984952"/>
                <a:ext cx="422482" cy="968420"/>
                <a:chOff x="3443263" y="3518000"/>
                <a:chExt cx="765176" cy="1604963"/>
              </a:xfrm>
              <a:gradFill flip="none" rotWithShape="1">
                <a:gsLst>
                  <a:gs pos="0">
                    <a:srgbClr val="3D5592"/>
                  </a:gs>
                  <a:gs pos="100000">
                    <a:srgbClr val="3D5592">
                      <a:alpha val="16000"/>
                    </a:srgbClr>
                  </a:gs>
                </a:gsLst>
                <a:lin ang="6000000" scaled="0"/>
                <a:tileRect/>
              </a:gradFill>
            </p:grpSpPr>
            <p:sp>
              <p:nvSpPr>
                <p:cNvPr id="154" name="Freeform 6"/>
                <p:cNvSpPr>
                  <a:spLocks/>
                </p:cNvSpPr>
                <p:nvPr/>
              </p:nvSpPr>
              <p:spPr bwMode="auto">
                <a:xfrm>
                  <a:off x="3848076" y="3518000"/>
                  <a:ext cx="360363" cy="539750"/>
                </a:xfrm>
                <a:custGeom>
                  <a:avLst/>
                  <a:gdLst/>
                  <a:ahLst/>
                  <a:cxnLst>
                    <a:cxn ang="0">
                      <a:pos x="3" y="144"/>
                    </a:cxn>
                    <a:cxn ang="0">
                      <a:pos x="9" y="135"/>
                    </a:cxn>
                    <a:cxn ang="0">
                      <a:pos x="32" y="112"/>
                    </a:cxn>
                    <a:cxn ang="0">
                      <a:pos x="48" y="103"/>
                    </a:cxn>
                    <a:cxn ang="0">
                      <a:pos x="73" y="64"/>
                    </a:cxn>
                    <a:cxn ang="0">
                      <a:pos x="86" y="35"/>
                    </a:cxn>
                    <a:cxn ang="0">
                      <a:pos x="96" y="0"/>
                    </a:cxn>
                    <a:cxn ang="0">
                      <a:pos x="89" y="0"/>
                    </a:cxn>
                    <a:cxn ang="0">
                      <a:pos x="35" y="13"/>
                    </a:cxn>
                    <a:cxn ang="0">
                      <a:pos x="19" y="7"/>
                    </a:cxn>
                    <a:cxn ang="0">
                      <a:pos x="19" y="10"/>
                    </a:cxn>
                    <a:cxn ang="0">
                      <a:pos x="19" y="10"/>
                    </a:cxn>
                    <a:cxn ang="0">
                      <a:pos x="16" y="13"/>
                    </a:cxn>
                    <a:cxn ang="0">
                      <a:pos x="19" y="23"/>
                    </a:cxn>
                    <a:cxn ang="0">
                      <a:pos x="22" y="26"/>
                    </a:cxn>
                    <a:cxn ang="0">
                      <a:pos x="28" y="29"/>
                    </a:cxn>
                    <a:cxn ang="0">
                      <a:pos x="57" y="39"/>
                    </a:cxn>
                    <a:cxn ang="0">
                      <a:pos x="70" y="39"/>
                    </a:cxn>
                    <a:cxn ang="0">
                      <a:pos x="38" y="77"/>
                    </a:cxn>
                    <a:cxn ang="0">
                      <a:pos x="22" y="77"/>
                    </a:cxn>
                    <a:cxn ang="0">
                      <a:pos x="16" y="83"/>
                    </a:cxn>
                    <a:cxn ang="0">
                      <a:pos x="9" y="83"/>
                    </a:cxn>
                    <a:cxn ang="0">
                      <a:pos x="9" y="87"/>
                    </a:cxn>
                    <a:cxn ang="0">
                      <a:pos x="0" y="99"/>
                    </a:cxn>
                    <a:cxn ang="0">
                      <a:pos x="0" y="138"/>
                    </a:cxn>
                    <a:cxn ang="0">
                      <a:pos x="3" y="144"/>
                    </a:cxn>
                    <a:cxn ang="0">
                      <a:pos x="3" y="144"/>
                    </a:cxn>
                  </a:cxnLst>
                  <a:rect l="0" t="0" r="r" b="b"/>
                  <a:pathLst>
                    <a:path w="96" h="144">
                      <a:moveTo>
                        <a:pt x="3" y="144"/>
                      </a:moveTo>
                      <a:cubicBezTo>
                        <a:pt x="6" y="141"/>
                        <a:pt x="6" y="138"/>
                        <a:pt x="9" y="135"/>
                      </a:cubicBezTo>
                      <a:cubicBezTo>
                        <a:pt x="16" y="125"/>
                        <a:pt x="25" y="119"/>
                        <a:pt x="32" y="112"/>
                      </a:cubicBezTo>
                      <a:cubicBezTo>
                        <a:pt x="38" y="109"/>
                        <a:pt x="44" y="106"/>
                        <a:pt x="48" y="103"/>
                      </a:cubicBezTo>
                      <a:cubicBezTo>
                        <a:pt x="54" y="96"/>
                        <a:pt x="70" y="71"/>
                        <a:pt x="73" y="64"/>
                      </a:cubicBezTo>
                      <a:cubicBezTo>
                        <a:pt x="76" y="51"/>
                        <a:pt x="80" y="45"/>
                        <a:pt x="86" y="35"/>
                      </a:cubicBezTo>
                      <a:cubicBezTo>
                        <a:pt x="89" y="26"/>
                        <a:pt x="92" y="13"/>
                        <a:pt x="96" y="0"/>
                      </a:cubicBezTo>
                      <a:cubicBezTo>
                        <a:pt x="92" y="0"/>
                        <a:pt x="92" y="0"/>
                        <a:pt x="89" y="0"/>
                      </a:cubicBezTo>
                      <a:cubicBezTo>
                        <a:pt x="83" y="7"/>
                        <a:pt x="41" y="13"/>
                        <a:pt x="35" y="13"/>
                      </a:cubicBezTo>
                      <a:cubicBezTo>
                        <a:pt x="25" y="16"/>
                        <a:pt x="25" y="10"/>
                        <a:pt x="19" y="7"/>
                      </a:cubicBezTo>
                      <a:cubicBezTo>
                        <a:pt x="19" y="10"/>
                        <a:pt x="19" y="10"/>
                        <a:pt x="19" y="10"/>
                      </a:cubicBezTo>
                      <a:cubicBezTo>
                        <a:pt x="19" y="10"/>
                        <a:pt x="19" y="10"/>
                        <a:pt x="19" y="10"/>
                      </a:cubicBezTo>
                      <a:cubicBezTo>
                        <a:pt x="16" y="13"/>
                        <a:pt x="16" y="13"/>
                        <a:pt x="16" y="1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22" y="26"/>
                        <a:pt x="22" y="26"/>
                        <a:pt x="22" y="26"/>
                      </a:cubicBezTo>
                      <a:cubicBezTo>
                        <a:pt x="28" y="29"/>
                        <a:pt x="28" y="29"/>
                        <a:pt x="28" y="29"/>
                      </a:cubicBezTo>
                      <a:cubicBezTo>
                        <a:pt x="57" y="39"/>
                        <a:pt x="57" y="39"/>
                        <a:pt x="57" y="39"/>
                      </a:cubicBezTo>
                      <a:cubicBezTo>
                        <a:pt x="70" y="39"/>
                        <a:pt x="70" y="39"/>
                        <a:pt x="70" y="39"/>
                      </a:cubicBezTo>
                      <a:cubicBezTo>
                        <a:pt x="38" y="77"/>
                        <a:pt x="38" y="77"/>
                        <a:pt x="38" y="77"/>
                      </a:cubicBezTo>
                      <a:cubicBezTo>
                        <a:pt x="22" y="77"/>
                        <a:pt x="22" y="77"/>
                        <a:pt x="22" y="77"/>
                      </a:cubicBezTo>
                      <a:cubicBezTo>
                        <a:pt x="16" y="83"/>
                        <a:pt x="16" y="83"/>
                        <a:pt x="16" y="83"/>
                      </a:cubicBezTo>
                      <a:cubicBezTo>
                        <a:pt x="9" y="83"/>
                        <a:pt x="9" y="83"/>
                        <a:pt x="9" y="83"/>
                      </a:cubicBezTo>
                      <a:cubicBezTo>
                        <a:pt x="9" y="87"/>
                        <a:pt x="9" y="87"/>
                        <a:pt x="9" y="87"/>
                      </a:cubicBezTo>
                      <a:cubicBezTo>
                        <a:pt x="0" y="99"/>
                        <a:pt x="0" y="99"/>
                        <a:pt x="0" y="99"/>
                      </a:cubicBezTo>
                      <a:cubicBezTo>
                        <a:pt x="0" y="138"/>
                        <a:pt x="0" y="138"/>
                        <a:pt x="0" y="138"/>
                      </a:cubicBezTo>
                      <a:cubicBezTo>
                        <a:pt x="3" y="144"/>
                        <a:pt x="3" y="144"/>
                        <a:pt x="3" y="144"/>
                      </a:cubicBezTo>
                      <a:cubicBezTo>
                        <a:pt x="3" y="144"/>
                        <a:pt x="3" y="144"/>
                        <a:pt x="3" y="144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155" name="Freeform 108"/>
                <p:cNvSpPr>
                  <a:spLocks/>
                </p:cNvSpPr>
                <p:nvPr/>
              </p:nvSpPr>
              <p:spPr bwMode="auto">
                <a:xfrm>
                  <a:off x="3594076" y="3802162"/>
                  <a:ext cx="284163" cy="390525"/>
                </a:xfrm>
                <a:custGeom>
                  <a:avLst/>
                  <a:gdLst/>
                  <a:ahLst/>
                  <a:cxnLst>
                    <a:cxn ang="0">
                      <a:pos x="3" y="52"/>
                    </a:cxn>
                    <a:cxn ang="0">
                      <a:pos x="3" y="52"/>
                    </a:cxn>
                    <a:cxn ang="0">
                      <a:pos x="3" y="52"/>
                    </a:cxn>
                    <a:cxn ang="0">
                      <a:pos x="0" y="65"/>
                    </a:cxn>
                    <a:cxn ang="0">
                      <a:pos x="38" y="88"/>
                    </a:cxn>
                    <a:cxn ang="0">
                      <a:pos x="38" y="91"/>
                    </a:cxn>
                    <a:cxn ang="0">
                      <a:pos x="54" y="104"/>
                    </a:cxn>
                    <a:cxn ang="0">
                      <a:pos x="54" y="98"/>
                    </a:cxn>
                    <a:cxn ang="0">
                      <a:pos x="73" y="68"/>
                    </a:cxn>
                    <a:cxn ang="0">
                      <a:pos x="66" y="62"/>
                    </a:cxn>
                    <a:cxn ang="0">
                      <a:pos x="66" y="23"/>
                    </a:cxn>
                    <a:cxn ang="0">
                      <a:pos x="76" y="10"/>
                    </a:cxn>
                    <a:cxn ang="0">
                      <a:pos x="69" y="10"/>
                    </a:cxn>
                    <a:cxn ang="0">
                      <a:pos x="66" y="7"/>
                    </a:cxn>
                    <a:cxn ang="0">
                      <a:pos x="60" y="10"/>
                    </a:cxn>
                    <a:cxn ang="0">
                      <a:pos x="54" y="16"/>
                    </a:cxn>
                    <a:cxn ang="0">
                      <a:pos x="41" y="13"/>
                    </a:cxn>
                    <a:cxn ang="0">
                      <a:pos x="28" y="3"/>
                    </a:cxn>
                    <a:cxn ang="0">
                      <a:pos x="19" y="3"/>
                    </a:cxn>
                    <a:cxn ang="0">
                      <a:pos x="19" y="0"/>
                    </a:cxn>
                    <a:cxn ang="0">
                      <a:pos x="6" y="0"/>
                    </a:cxn>
                    <a:cxn ang="0">
                      <a:pos x="3" y="7"/>
                    </a:cxn>
                    <a:cxn ang="0">
                      <a:pos x="3" y="13"/>
                    </a:cxn>
                    <a:cxn ang="0">
                      <a:pos x="12" y="29"/>
                    </a:cxn>
                    <a:cxn ang="0">
                      <a:pos x="9" y="39"/>
                    </a:cxn>
                    <a:cxn ang="0">
                      <a:pos x="3" y="52"/>
                    </a:cxn>
                    <a:cxn ang="0">
                      <a:pos x="3" y="52"/>
                    </a:cxn>
                  </a:cxnLst>
                  <a:rect l="0" t="0" r="r" b="b"/>
                  <a:pathLst>
                    <a:path w="76" h="104">
                      <a:moveTo>
                        <a:pt x="3" y="52"/>
                      </a:moveTo>
                      <a:cubicBezTo>
                        <a:pt x="3" y="52"/>
                        <a:pt x="3" y="52"/>
                        <a:pt x="3" y="52"/>
                      </a:cubicBezTo>
                      <a:cubicBezTo>
                        <a:pt x="3" y="52"/>
                        <a:pt x="3" y="52"/>
                        <a:pt x="3" y="52"/>
                      </a:cubicBezTo>
                      <a:cubicBezTo>
                        <a:pt x="3" y="59"/>
                        <a:pt x="3" y="62"/>
                        <a:pt x="0" y="65"/>
                      </a:cubicBezTo>
                      <a:cubicBezTo>
                        <a:pt x="38" y="88"/>
                        <a:pt x="38" y="88"/>
                        <a:pt x="38" y="88"/>
                      </a:cubicBezTo>
                      <a:cubicBezTo>
                        <a:pt x="38" y="91"/>
                        <a:pt x="38" y="91"/>
                        <a:pt x="38" y="91"/>
                      </a:cubicBezTo>
                      <a:cubicBezTo>
                        <a:pt x="54" y="104"/>
                        <a:pt x="54" y="104"/>
                        <a:pt x="54" y="104"/>
                      </a:cubicBezTo>
                      <a:cubicBezTo>
                        <a:pt x="54" y="101"/>
                        <a:pt x="54" y="101"/>
                        <a:pt x="54" y="98"/>
                      </a:cubicBezTo>
                      <a:cubicBezTo>
                        <a:pt x="57" y="88"/>
                        <a:pt x="63" y="78"/>
                        <a:pt x="73" y="68"/>
                      </a:cubicBezTo>
                      <a:cubicBezTo>
                        <a:pt x="66" y="62"/>
                        <a:pt x="66" y="62"/>
                        <a:pt x="66" y="62"/>
                      </a:cubicBezTo>
                      <a:cubicBezTo>
                        <a:pt x="66" y="23"/>
                        <a:pt x="66" y="23"/>
                        <a:pt x="66" y="23"/>
                      </a:cubicBezTo>
                      <a:cubicBezTo>
                        <a:pt x="76" y="10"/>
                        <a:pt x="76" y="10"/>
                        <a:pt x="76" y="10"/>
                      </a:cubicBezTo>
                      <a:cubicBezTo>
                        <a:pt x="69" y="10"/>
                        <a:pt x="69" y="10"/>
                        <a:pt x="69" y="10"/>
                      </a:cubicBezTo>
                      <a:cubicBezTo>
                        <a:pt x="66" y="7"/>
                        <a:pt x="66" y="7"/>
                        <a:pt x="66" y="7"/>
                      </a:cubicBezTo>
                      <a:cubicBezTo>
                        <a:pt x="60" y="10"/>
                        <a:pt x="60" y="10"/>
                        <a:pt x="60" y="10"/>
                      </a:cubicBezTo>
                      <a:cubicBezTo>
                        <a:pt x="54" y="16"/>
                        <a:pt x="54" y="16"/>
                        <a:pt x="54" y="16"/>
                      </a:cubicBezTo>
                      <a:cubicBezTo>
                        <a:pt x="41" y="13"/>
                        <a:pt x="41" y="13"/>
                        <a:pt x="41" y="13"/>
                      </a:cubicBezTo>
                      <a:cubicBezTo>
                        <a:pt x="28" y="3"/>
                        <a:pt x="28" y="3"/>
                        <a:pt x="28" y="3"/>
                      </a:cubicBezTo>
                      <a:cubicBezTo>
                        <a:pt x="19" y="3"/>
                        <a:pt x="19" y="3"/>
                        <a:pt x="19" y="3"/>
                      </a:cubicBez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3" y="7"/>
                        <a:pt x="3" y="7"/>
                        <a:pt x="3" y="7"/>
                      </a:cubicBezTo>
                      <a:cubicBezTo>
                        <a:pt x="3" y="13"/>
                        <a:pt x="3" y="13"/>
                        <a:pt x="3" y="13"/>
                      </a:cubicBezTo>
                      <a:cubicBezTo>
                        <a:pt x="12" y="29"/>
                        <a:pt x="12" y="29"/>
                        <a:pt x="12" y="29"/>
                      </a:cubicBezTo>
                      <a:cubicBezTo>
                        <a:pt x="9" y="39"/>
                        <a:pt x="9" y="39"/>
                        <a:pt x="9" y="39"/>
                      </a:cubicBezTo>
                      <a:cubicBezTo>
                        <a:pt x="3" y="52"/>
                        <a:pt x="3" y="52"/>
                        <a:pt x="3" y="52"/>
                      </a:cubicBezTo>
                      <a:cubicBezTo>
                        <a:pt x="3" y="52"/>
                        <a:pt x="3" y="52"/>
                        <a:pt x="3" y="52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156" name="Freeform 109"/>
                <p:cNvSpPr>
                  <a:spLocks/>
                </p:cNvSpPr>
                <p:nvPr/>
              </p:nvSpPr>
              <p:spPr bwMode="auto">
                <a:xfrm>
                  <a:off x="3443263" y="4057750"/>
                  <a:ext cx="376238" cy="434975"/>
                </a:xfrm>
                <a:custGeom>
                  <a:avLst/>
                  <a:gdLst/>
                  <a:ahLst/>
                  <a:cxnLst>
                    <a:cxn ang="0">
                      <a:pos x="93" y="65"/>
                    </a:cxn>
                    <a:cxn ang="0">
                      <a:pos x="84" y="58"/>
                    </a:cxn>
                    <a:cxn ang="0">
                      <a:pos x="84" y="58"/>
                    </a:cxn>
                    <a:cxn ang="0">
                      <a:pos x="84" y="58"/>
                    </a:cxn>
                    <a:cxn ang="0">
                      <a:pos x="90" y="39"/>
                    </a:cxn>
                    <a:cxn ang="0">
                      <a:pos x="75" y="29"/>
                    </a:cxn>
                    <a:cxn ang="0">
                      <a:pos x="75" y="23"/>
                    </a:cxn>
                    <a:cxn ang="0">
                      <a:pos x="40" y="0"/>
                    </a:cxn>
                    <a:cxn ang="0">
                      <a:pos x="37" y="10"/>
                    </a:cxn>
                    <a:cxn ang="0">
                      <a:pos x="40" y="10"/>
                    </a:cxn>
                    <a:cxn ang="0">
                      <a:pos x="43" y="10"/>
                    </a:cxn>
                    <a:cxn ang="0">
                      <a:pos x="40" y="13"/>
                    </a:cxn>
                    <a:cxn ang="0">
                      <a:pos x="25" y="13"/>
                    </a:cxn>
                    <a:cxn ang="0">
                      <a:pos x="22" y="19"/>
                    </a:cxn>
                    <a:cxn ang="0">
                      <a:pos x="22" y="23"/>
                    </a:cxn>
                    <a:cxn ang="0">
                      <a:pos x="22" y="16"/>
                    </a:cxn>
                    <a:cxn ang="0">
                      <a:pos x="18" y="0"/>
                    </a:cxn>
                    <a:cxn ang="0">
                      <a:pos x="18" y="0"/>
                    </a:cxn>
                    <a:cxn ang="0">
                      <a:pos x="18" y="0"/>
                    </a:cxn>
                    <a:cxn ang="0">
                      <a:pos x="12" y="0"/>
                    </a:cxn>
                    <a:cxn ang="0">
                      <a:pos x="12" y="3"/>
                    </a:cxn>
                    <a:cxn ang="0">
                      <a:pos x="15" y="10"/>
                    </a:cxn>
                    <a:cxn ang="0">
                      <a:pos x="12" y="16"/>
                    </a:cxn>
                    <a:cxn ang="0">
                      <a:pos x="12" y="19"/>
                    </a:cxn>
                    <a:cxn ang="0">
                      <a:pos x="9" y="29"/>
                    </a:cxn>
                    <a:cxn ang="0">
                      <a:pos x="0" y="39"/>
                    </a:cxn>
                    <a:cxn ang="0">
                      <a:pos x="3" y="55"/>
                    </a:cxn>
                    <a:cxn ang="0">
                      <a:pos x="9" y="58"/>
                    </a:cxn>
                    <a:cxn ang="0">
                      <a:pos x="9" y="58"/>
                    </a:cxn>
                    <a:cxn ang="0">
                      <a:pos x="9" y="61"/>
                    </a:cxn>
                    <a:cxn ang="0">
                      <a:pos x="15" y="84"/>
                    </a:cxn>
                    <a:cxn ang="0">
                      <a:pos x="28" y="87"/>
                    </a:cxn>
                    <a:cxn ang="0">
                      <a:pos x="37" y="93"/>
                    </a:cxn>
                    <a:cxn ang="0">
                      <a:pos x="40" y="93"/>
                    </a:cxn>
                    <a:cxn ang="0">
                      <a:pos x="40" y="93"/>
                    </a:cxn>
                    <a:cxn ang="0">
                      <a:pos x="40" y="90"/>
                    </a:cxn>
                    <a:cxn ang="0">
                      <a:pos x="40" y="90"/>
                    </a:cxn>
                    <a:cxn ang="0">
                      <a:pos x="40" y="90"/>
                    </a:cxn>
                    <a:cxn ang="0">
                      <a:pos x="47" y="116"/>
                    </a:cxn>
                    <a:cxn ang="0">
                      <a:pos x="56" y="116"/>
                    </a:cxn>
                    <a:cxn ang="0">
                      <a:pos x="62" y="113"/>
                    </a:cxn>
                    <a:cxn ang="0">
                      <a:pos x="65" y="116"/>
                    </a:cxn>
                    <a:cxn ang="0">
                      <a:pos x="72" y="113"/>
                    </a:cxn>
                    <a:cxn ang="0">
                      <a:pos x="78" y="116"/>
                    </a:cxn>
                    <a:cxn ang="0">
                      <a:pos x="81" y="110"/>
                    </a:cxn>
                    <a:cxn ang="0">
                      <a:pos x="87" y="110"/>
                    </a:cxn>
                    <a:cxn ang="0">
                      <a:pos x="100" y="106"/>
                    </a:cxn>
                    <a:cxn ang="0">
                      <a:pos x="93" y="90"/>
                    </a:cxn>
                    <a:cxn ang="0">
                      <a:pos x="93" y="65"/>
                    </a:cxn>
                  </a:cxnLst>
                  <a:rect l="0" t="0" r="r" b="b"/>
                  <a:pathLst>
                    <a:path w="100" h="116">
                      <a:moveTo>
                        <a:pt x="93" y="65"/>
                      </a:moveTo>
                      <a:cubicBezTo>
                        <a:pt x="90" y="61"/>
                        <a:pt x="87" y="61"/>
                        <a:pt x="84" y="58"/>
                      </a:cubicBezTo>
                      <a:cubicBezTo>
                        <a:pt x="84" y="58"/>
                        <a:pt x="84" y="58"/>
                        <a:pt x="84" y="58"/>
                      </a:cubicBezTo>
                      <a:cubicBezTo>
                        <a:pt x="84" y="58"/>
                        <a:pt x="84" y="58"/>
                        <a:pt x="84" y="58"/>
                      </a:cubicBezTo>
                      <a:cubicBezTo>
                        <a:pt x="87" y="52"/>
                        <a:pt x="87" y="45"/>
                        <a:pt x="90" y="39"/>
                      </a:cubicBezTo>
                      <a:cubicBezTo>
                        <a:pt x="75" y="29"/>
                        <a:pt x="75" y="29"/>
                        <a:pt x="75" y="29"/>
                      </a:cubicBezTo>
                      <a:cubicBezTo>
                        <a:pt x="75" y="23"/>
                        <a:pt x="75" y="23"/>
                        <a:pt x="75" y="23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40" y="3"/>
                        <a:pt x="37" y="7"/>
                        <a:pt x="37" y="10"/>
                      </a:cubicBezTo>
                      <a:cubicBezTo>
                        <a:pt x="40" y="10"/>
                        <a:pt x="40" y="10"/>
                        <a:pt x="40" y="10"/>
                      </a:cubicBezTo>
                      <a:cubicBezTo>
                        <a:pt x="43" y="10"/>
                        <a:pt x="43" y="10"/>
                        <a:pt x="43" y="10"/>
                      </a:cubicBezTo>
                      <a:cubicBezTo>
                        <a:pt x="40" y="13"/>
                        <a:pt x="40" y="13"/>
                        <a:pt x="40" y="13"/>
                      </a:cubicBezTo>
                      <a:cubicBezTo>
                        <a:pt x="34" y="16"/>
                        <a:pt x="31" y="16"/>
                        <a:pt x="25" y="13"/>
                      </a:cubicBezTo>
                      <a:cubicBezTo>
                        <a:pt x="25" y="16"/>
                        <a:pt x="25" y="16"/>
                        <a:pt x="22" y="19"/>
                      </a:cubicBezTo>
                      <a:cubicBezTo>
                        <a:pt x="22" y="23"/>
                        <a:pt x="22" y="23"/>
                        <a:pt x="22" y="23"/>
                      </a:cubicBezTo>
                      <a:cubicBezTo>
                        <a:pt x="22" y="16"/>
                        <a:pt x="22" y="16"/>
                        <a:pt x="22" y="16"/>
                      </a:cubicBezTo>
                      <a:cubicBezTo>
                        <a:pt x="22" y="13"/>
                        <a:pt x="18" y="7"/>
                        <a:pt x="18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12" y="3"/>
                        <a:pt x="12" y="3"/>
                        <a:pt x="12" y="3"/>
                      </a:cubicBezTo>
                      <a:cubicBezTo>
                        <a:pt x="15" y="10"/>
                        <a:pt x="15" y="10"/>
                        <a:pt x="15" y="10"/>
                      </a:cubicBezTo>
                      <a:cubicBezTo>
                        <a:pt x="12" y="16"/>
                        <a:pt x="12" y="16"/>
                        <a:pt x="12" y="16"/>
                      </a:cubicBezTo>
                      <a:cubicBezTo>
                        <a:pt x="12" y="19"/>
                        <a:pt x="12" y="19"/>
                        <a:pt x="12" y="19"/>
                      </a:cubicBezTo>
                      <a:cubicBezTo>
                        <a:pt x="9" y="29"/>
                        <a:pt x="9" y="29"/>
                        <a:pt x="9" y="29"/>
                      </a:cubicBezTo>
                      <a:cubicBezTo>
                        <a:pt x="0" y="39"/>
                        <a:pt x="0" y="39"/>
                        <a:pt x="0" y="39"/>
                      </a:cubicBezTo>
                      <a:cubicBezTo>
                        <a:pt x="3" y="45"/>
                        <a:pt x="3" y="52"/>
                        <a:pt x="3" y="55"/>
                      </a:cubicBezTo>
                      <a:cubicBezTo>
                        <a:pt x="6" y="58"/>
                        <a:pt x="6" y="58"/>
                        <a:pt x="9" y="58"/>
                      </a:cubicBezTo>
                      <a:cubicBezTo>
                        <a:pt x="9" y="58"/>
                        <a:pt x="9" y="58"/>
                        <a:pt x="9" y="58"/>
                      </a:cubicBezTo>
                      <a:cubicBezTo>
                        <a:pt x="9" y="61"/>
                        <a:pt x="9" y="61"/>
                        <a:pt x="9" y="61"/>
                      </a:cubicBezTo>
                      <a:cubicBezTo>
                        <a:pt x="9" y="68"/>
                        <a:pt x="15" y="74"/>
                        <a:pt x="15" y="84"/>
                      </a:cubicBezTo>
                      <a:cubicBezTo>
                        <a:pt x="28" y="87"/>
                        <a:pt x="28" y="87"/>
                        <a:pt x="28" y="87"/>
                      </a:cubicBezTo>
                      <a:cubicBezTo>
                        <a:pt x="37" y="93"/>
                        <a:pt x="37" y="93"/>
                        <a:pt x="37" y="93"/>
                      </a:cubicBezTo>
                      <a:cubicBezTo>
                        <a:pt x="40" y="93"/>
                        <a:pt x="40" y="93"/>
                        <a:pt x="40" y="93"/>
                      </a:cubicBezTo>
                      <a:cubicBezTo>
                        <a:pt x="40" y="93"/>
                        <a:pt x="40" y="93"/>
                        <a:pt x="40" y="93"/>
                      </a:cubicBezTo>
                      <a:cubicBezTo>
                        <a:pt x="40" y="90"/>
                        <a:pt x="40" y="90"/>
                        <a:pt x="40" y="90"/>
                      </a:cubicBezTo>
                      <a:cubicBezTo>
                        <a:pt x="40" y="90"/>
                        <a:pt x="40" y="90"/>
                        <a:pt x="40" y="90"/>
                      </a:cubicBezTo>
                      <a:cubicBezTo>
                        <a:pt x="40" y="90"/>
                        <a:pt x="40" y="90"/>
                        <a:pt x="40" y="90"/>
                      </a:cubicBezTo>
                      <a:cubicBezTo>
                        <a:pt x="43" y="100"/>
                        <a:pt x="47" y="106"/>
                        <a:pt x="47" y="116"/>
                      </a:cubicBezTo>
                      <a:cubicBezTo>
                        <a:pt x="56" y="116"/>
                        <a:pt x="56" y="116"/>
                        <a:pt x="56" y="116"/>
                      </a:cubicBezTo>
                      <a:cubicBezTo>
                        <a:pt x="62" y="113"/>
                        <a:pt x="62" y="113"/>
                        <a:pt x="62" y="113"/>
                      </a:cubicBezTo>
                      <a:cubicBezTo>
                        <a:pt x="65" y="116"/>
                        <a:pt x="65" y="116"/>
                        <a:pt x="65" y="116"/>
                      </a:cubicBezTo>
                      <a:cubicBezTo>
                        <a:pt x="72" y="113"/>
                        <a:pt x="72" y="113"/>
                        <a:pt x="72" y="113"/>
                      </a:cubicBezTo>
                      <a:cubicBezTo>
                        <a:pt x="78" y="116"/>
                        <a:pt x="78" y="116"/>
                        <a:pt x="78" y="116"/>
                      </a:cubicBezTo>
                      <a:cubicBezTo>
                        <a:pt x="81" y="110"/>
                        <a:pt x="81" y="110"/>
                        <a:pt x="81" y="110"/>
                      </a:cubicBezTo>
                      <a:cubicBezTo>
                        <a:pt x="87" y="110"/>
                        <a:pt x="87" y="110"/>
                        <a:pt x="87" y="110"/>
                      </a:cubicBezTo>
                      <a:cubicBezTo>
                        <a:pt x="100" y="106"/>
                        <a:pt x="100" y="106"/>
                        <a:pt x="100" y="106"/>
                      </a:cubicBezTo>
                      <a:cubicBezTo>
                        <a:pt x="97" y="100"/>
                        <a:pt x="93" y="97"/>
                        <a:pt x="93" y="90"/>
                      </a:cubicBezTo>
                      <a:cubicBezTo>
                        <a:pt x="87" y="84"/>
                        <a:pt x="90" y="74"/>
                        <a:pt x="93" y="65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  <p:sp>
              <p:nvSpPr>
                <p:cNvPr id="157" name="Freeform 114"/>
                <p:cNvSpPr>
                  <a:spLocks/>
                </p:cNvSpPr>
                <p:nvPr/>
              </p:nvSpPr>
              <p:spPr bwMode="auto">
                <a:xfrm>
                  <a:off x="3459138" y="4448275"/>
                  <a:ext cx="419100" cy="674688"/>
                </a:xfrm>
                <a:custGeom>
                  <a:avLst/>
                  <a:gdLst/>
                  <a:ahLst/>
                  <a:cxnLst>
                    <a:cxn ang="0">
                      <a:pos x="3" y="59"/>
                    </a:cxn>
                    <a:cxn ang="0">
                      <a:pos x="16" y="59"/>
                    </a:cxn>
                    <a:cxn ang="0">
                      <a:pos x="19" y="62"/>
                    </a:cxn>
                    <a:cxn ang="0">
                      <a:pos x="22" y="65"/>
                    </a:cxn>
                    <a:cxn ang="0">
                      <a:pos x="25" y="72"/>
                    </a:cxn>
                    <a:cxn ang="0">
                      <a:pos x="25" y="82"/>
                    </a:cxn>
                    <a:cxn ang="0">
                      <a:pos x="25" y="92"/>
                    </a:cxn>
                    <a:cxn ang="0">
                      <a:pos x="25" y="101"/>
                    </a:cxn>
                    <a:cxn ang="0">
                      <a:pos x="25" y="101"/>
                    </a:cxn>
                    <a:cxn ang="0">
                      <a:pos x="25" y="108"/>
                    </a:cxn>
                    <a:cxn ang="0">
                      <a:pos x="19" y="114"/>
                    </a:cxn>
                    <a:cxn ang="0">
                      <a:pos x="19" y="121"/>
                    </a:cxn>
                    <a:cxn ang="0">
                      <a:pos x="16" y="121"/>
                    </a:cxn>
                    <a:cxn ang="0">
                      <a:pos x="9" y="131"/>
                    </a:cxn>
                    <a:cxn ang="0">
                      <a:pos x="16" y="170"/>
                    </a:cxn>
                    <a:cxn ang="0">
                      <a:pos x="13" y="180"/>
                    </a:cxn>
                    <a:cxn ang="0">
                      <a:pos x="19" y="180"/>
                    </a:cxn>
                    <a:cxn ang="0">
                      <a:pos x="19" y="164"/>
                    </a:cxn>
                    <a:cxn ang="0">
                      <a:pos x="19" y="164"/>
                    </a:cxn>
                    <a:cxn ang="0">
                      <a:pos x="19" y="164"/>
                    </a:cxn>
                    <a:cxn ang="0">
                      <a:pos x="41" y="154"/>
                    </a:cxn>
                    <a:cxn ang="0">
                      <a:pos x="38" y="111"/>
                    </a:cxn>
                    <a:cxn ang="0">
                      <a:pos x="38" y="108"/>
                    </a:cxn>
                    <a:cxn ang="0">
                      <a:pos x="38" y="108"/>
                    </a:cxn>
                    <a:cxn ang="0">
                      <a:pos x="48" y="92"/>
                    </a:cxn>
                    <a:cxn ang="0">
                      <a:pos x="80" y="69"/>
                    </a:cxn>
                    <a:cxn ang="0">
                      <a:pos x="99" y="3"/>
                    </a:cxn>
                    <a:cxn ang="0">
                      <a:pos x="96" y="0"/>
                    </a:cxn>
                    <a:cxn ang="0">
                      <a:pos x="83" y="7"/>
                    </a:cxn>
                    <a:cxn ang="0">
                      <a:pos x="76" y="7"/>
                    </a:cxn>
                    <a:cxn ang="0">
                      <a:pos x="73" y="10"/>
                    </a:cxn>
                    <a:cxn ang="0">
                      <a:pos x="67" y="10"/>
                    </a:cxn>
                    <a:cxn ang="0">
                      <a:pos x="57" y="13"/>
                    </a:cxn>
                    <a:cxn ang="0">
                      <a:pos x="54" y="10"/>
                    </a:cxn>
                    <a:cxn ang="0">
                      <a:pos x="51" y="10"/>
                    </a:cxn>
                    <a:cxn ang="0">
                      <a:pos x="45" y="10"/>
                    </a:cxn>
                    <a:cxn ang="0">
                      <a:pos x="45" y="33"/>
                    </a:cxn>
                    <a:cxn ang="0">
                      <a:pos x="48" y="36"/>
                    </a:cxn>
                    <a:cxn ang="0">
                      <a:pos x="54" y="46"/>
                    </a:cxn>
                    <a:cxn ang="0">
                      <a:pos x="54" y="59"/>
                    </a:cxn>
                    <a:cxn ang="0">
                      <a:pos x="51" y="62"/>
                    </a:cxn>
                    <a:cxn ang="0">
                      <a:pos x="45" y="75"/>
                    </a:cxn>
                    <a:cxn ang="0">
                      <a:pos x="35" y="56"/>
                    </a:cxn>
                    <a:cxn ang="0">
                      <a:pos x="41" y="49"/>
                    </a:cxn>
                    <a:cxn ang="0">
                      <a:pos x="38" y="43"/>
                    </a:cxn>
                    <a:cxn ang="0">
                      <a:pos x="32" y="46"/>
                    </a:cxn>
                    <a:cxn ang="0">
                      <a:pos x="25" y="39"/>
                    </a:cxn>
                    <a:cxn ang="0">
                      <a:pos x="0" y="49"/>
                    </a:cxn>
                    <a:cxn ang="0">
                      <a:pos x="0" y="56"/>
                    </a:cxn>
                    <a:cxn ang="0">
                      <a:pos x="3" y="59"/>
                    </a:cxn>
                    <a:cxn ang="0">
                      <a:pos x="3" y="59"/>
                    </a:cxn>
                  </a:cxnLst>
                  <a:rect l="0" t="0" r="r" b="b"/>
                  <a:pathLst>
                    <a:path w="112" h="180">
                      <a:moveTo>
                        <a:pt x="3" y="59"/>
                      </a:moveTo>
                      <a:cubicBezTo>
                        <a:pt x="16" y="59"/>
                        <a:pt x="16" y="59"/>
                        <a:pt x="16" y="59"/>
                      </a:cubicBezTo>
                      <a:cubicBezTo>
                        <a:pt x="19" y="62"/>
                        <a:pt x="19" y="62"/>
                        <a:pt x="19" y="62"/>
                      </a:cubicBezTo>
                      <a:cubicBezTo>
                        <a:pt x="22" y="65"/>
                        <a:pt x="22" y="65"/>
                        <a:pt x="22" y="65"/>
                      </a:cubicBezTo>
                      <a:cubicBezTo>
                        <a:pt x="25" y="72"/>
                        <a:pt x="25" y="72"/>
                        <a:pt x="25" y="72"/>
                      </a:cubicBezTo>
                      <a:cubicBezTo>
                        <a:pt x="25" y="82"/>
                        <a:pt x="25" y="82"/>
                        <a:pt x="25" y="82"/>
                      </a:cubicBezTo>
                      <a:cubicBezTo>
                        <a:pt x="25" y="85"/>
                        <a:pt x="25" y="88"/>
                        <a:pt x="25" y="92"/>
                      </a:cubicBezTo>
                      <a:cubicBezTo>
                        <a:pt x="25" y="95"/>
                        <a:pt x="25" y="101"/>
                        <a:pt x="25" y="101"/>
                      </a:cubicBezTo>
                      <a:cubicBezTo>
                        <a:pt x="25" y="101"/>
                        <a:pt x="25" y="101"/>
                        <a:pt x="25" y="101"/>
                      </a:cubicBezTo>
                      <a:cubicBezTo>
                        <a:pt x="25" y="108"/>
                        <a:pt x="25" y="108"/>
                        <a:pt x="25" y="108"/>
                      </a:cubicBezTo>
                      <a:cubicBezTo>
                        <a:pt x="19" y="114"/>
                        <a:pt x="19" y="114"/>
                        <a:pt x="19" y="114"/>
                      </a:cubicBezTo>
                      <a:cubicBezTo>
                        <a:pt x="19" y="121"/>
                        <a:pt x="19" y="121"/>
                        <a:pt x="19" y="121"/>
                      </a:cubicBezTo>
                      <a:cubicBezTo>
                        <a:pt x="16" y="121"/>
                        <a:pt x="16" y="121"/>
                        <a:pt x="16" y="121"/>
                      </a:cubicBezTo>
                      <a:cubicBezTo>
                        <a:pt x="9" y="131"/>
                        <a:pt x="9" y="131"/>
                        <a:pt x="9" y="131"/>
                      </a:cubicBezTo>
                      <a:cubicBezTo>
                        <a:pt x="16" y="170"/>
                        <a:pt x="16" y="170"/>
                        <a:pt x="16" y="170"/>
                      </a:cubicBezTo>
                      <a:cubicBezTo>
                        <a:pt x="13" y="180"/>
                        <a:pt x="13" y="180"/>
                        <a:pt x="13" y="180"/>
                      </a:cubicBezTo>
                      <a:cubicBezTo>
                        <a:pt x="19" y="180"/>
                        <a:pt x="19" y="180"/>
                        <a:pt x="19" y="180"/>
                      </a:cubicBezTo>
                      <a:cubicBezTo>
                        <a:pt x="19" y="173"/>
                        <a:pt x="19" y="170"/>
                        <a:pt x="19" y="164"/>
                      </a:cubicBezTo>
                      <a:cubicBezTo>
                        <a:pt x="19" y="164"/>
                        <a:pt x="19" y="164"/>
                        <a:pt x="19" y="164"/>
                      </a:cubicBezTo>
                      <a:cubicBezTo>
                        <a:pt x="19" y="164"/>
                        <a:pt x="19" y="164"/>
                        <a:pt x="19" y="164"/>
                      </a:cubicBezTo>
                      <a:cubicBezTo>
                        <a:pt x="25" y="160"/>
                        <a:pt x="35" y="157"/>
                        <a:pt x="41" y="154"/>
                      </a:cubicBezTo>
                      <a:cubicBezTo>
                        <a:pt x="45" y="141"/>
                        <a:pt x="48" y="124"/>
                        <a:pt x="38" y="111"/>
                      </a:cubicBezTo>
                      <a:cubicBezTo>
                        <a:pt x="38" y="108"/>
                        <a:pt x="38" y="108"/>
                        <a:pt x="38" y="108"/>
                      </a:cubicBezTo>
                      <a:cubicBezTo>
                        <a:pt x="38" y="108"/>
                        <a:pt x="38" y="108"/>
                        <a:pt x="38" y="108"/>
                      </a:cubicBezTo>
                      <a:cubicBezTo>
                        <a:pt x="41" y="101"/>
                        <a:pt x="45" y="98"/>
                        <a:pt x="48" y="92"/>
                      </a:cubicBezTo>
                      <a:cubicBezTo>
                        <a:pt x="60" y="85"/>
                        <a:pt x="64" y="75"/>
                        <a:pt x="80" y="69"/>
                      </a:cubicBezTo>
                      <a:cubicBezTo>
                        <a:pt x="112" y="56"/>
                        <a:pt x="86" y="26"/>
                        <a:pt x="99" y="3"/>
                      </a:cubicBezTo>
                      <a:cubicBezTo>
                        <a:pt x="99" y="3"/>
                        <a:pt x="99" y="3"/>
                        <a:pt x="96" y="0"/>
                      </a:cubicBezTo>
                      <a:cubicBezTo>
                        <a:pt x="83" y="7"/>
                        <a:pt x="83" y="7"/>
                        <a:pt x="83" y="7"/>
                      </a:cubicBezTo>
                      <a:cubicBezTo>
                        <a:pt x="76" y="7"/>
                        <a:pt x="76" y="7"/>
                        <a:pt x="76" y="7"/>
                      </a:cubicBezTo>
                      <a:cubicBezTo>
                        <a:pt x="73" y="10"/>
                        <a:pt x="73" y="10"/>
                        <a:pt x="73" y="10"/>
                      </a:cubicBezTo>
                      <a:cubicBezTo>
                        <a:pt x="67" y="10"/>
                        <a:pt x="67" y="10"/>
                        <a:pt x="67" y="10"/>
                      </a:cubicBezTo>
                      <a:cubicBezTo>
                        <a:pt x="57" y="13"/>
                        <a:pt x="57" y="13"/>
                        <a:pt x="57" y="13"/>
                      </a:cubicBezTo>
                      <a:cubicBezTo>
                        <a:pt x="54" y="10"/>
                        <a:pt x="54" y="10"/>
                        <a:pt x="54" y="10"/>
                      </a:cubicBezTo>
                      <a:cubicBezTo>
                        <a:pt x="51" y="10"/>
                        <a:pt x="51" y="10"/>
                        <a:pt x="51" y="10"/>
                      </a:cubicBezTo>
                      <a:cubicBezTo>
                        <a:pt x="45" y="10"/>
                        <a:pt x="45" y="10"/>
                        <a:pt x="45" y="10"/>
                      </a:cubicBezTo>
                      <a:cubicBezTo>
                        <a:pt x="45" y="20"/>
                        <a:pt x="45" y="26"/>
                        <a:pt x="45" y="33"/>
                      </a:cubicBezTo>
                      <a:cubicBezTo>
                        <a:pt x="48" y="36"/>
                        <a:pt x="48" y="36"/>
                        <a:pt x="48" y="36"/>
                      </a:cubicBezTo>
                      <a:cubicBezTo>
                        <a:pt x="54" y="46"/>
                        <a:pt x="54" y="46"/>
                        <a:pt x="54" y="46"/>
                      </a:cubicBezTo>
                      <a:cubicBezTo>
                        <a:pt x="54" y="59"/>
                        <a:pt x="54" y="59"/>
                        <a:pt x="54" y="59"/>
                      </a:cubicBezTo>
                      <a:cubicBezTo>
                        <a:pt x="51" y="62"/>
                        <a:pt x="51" y="62"/>
                        <a:pt x="51" y="62"/>
                      </a:cubicBezTo>
                      <a:cubicBezTo>
                        <a:pt x="45" y="75"/>
                        <a:pt x="45" y="75"/>
                        <a:pt x="45" y="75"/>
                      </a:cubicBezTo>
                      <a:cubicBezTo>
                        <a:pt x="35" y="56"/>
                        <a:pt x="35" y="56"/>
                        <a:pt x="35" y="56"/>
                      </a:cubicBezTo>
                      <a:cubicBezTo>
                        <a:pt x="41" y="49"/>
                        <a:pt x="41" y="49"/>
                        <a:pt x="41" y="49"/>
                      </a:cubicBezTo>
                      <a:cubicBezTo>
                        <a:pt x="38" y="43"/>
                        <a:pt x="38" y="43"/>
                        <a:pt x="38" y="43"/>
                      </a:cubicBezTo>
                      <a:cubicBezTo>
                        <a:pt x="32" y="46"/>
                        <a:pt x="32" y="46"/>
                        <a:pt x="32" y="46"/>
                      </a:cubicBezTo>
                      <a:cubicBezTo>
                        <a:pt x="25" y="39"/>
                        <a:pt x="25" y="39"/>
                        <a:pt x="25" y="39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3" y="59"/>
                        <a:pt x="3" y="59"/>
                        <a:pt x="3" y="59"/>
                      </a:cubicBezTo>
                      <a:cubicBezTo>
                        <a:pt x="3" y="59"/>
                        <a:pt x="3" y="59"/>
                        <a:pt x="3" y="59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zh-CN" altLang="en-US">
                    <a:solidFill>
                      <a:srgbClr val="000000"/>
                    </a:solidFill>
                    <a:latin typeface="Arial" charset="0"/>
                    <a:ea typeface="宋体" pitchFamily="2" charset="-122"/>
                  </a:endParaRPr>
                </a:p>
              </p:txBody>
            </p:sp>
          </p:grpSp>
          <p:sp>
            <p:nvSpPr>
              <p:cNvPr id="38" name="Freeform 13"/>
              <p:cNvSpPr>
                <a:spLocks/>
              </p:cNvSpPr>
              <p:nvPr/>
            </p:nvSpPr>
            <p:spPr bwMode="auto">
              <a:xfrm>
                <a:off x="2062703" y="4659272"/>
                <a:ext cx="149008" cy="189661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32" y="0"/>
                  </a:cxn>
                  <a:cxn ang="0">
                    <a:pos x="32" y="7"/>
                  </a:cxn>
                  <a:cxn ang="0">
                    <a:pos x="29" y="16"/>
                  </a:cxn>
                  <a:cxn ang="0">
                    <a:pos x="29" y="20"/>
                  </a:cxn>
                  <a:cxn ang="0">
                    <a:pos x="36" y="29"/>
                  </a:cxn>
                  <a:cxn ang="0">
                    <a:pos x="29" y="52"/>
                  </a:cxn>
                  <a:cxn ang="0">
                    <a:pos x="6" y="58"/>
                  </a:cxn>
                  <a:cxn ang="0">
                    <a:pos x="0" y="62"/>
                  </a:cxn>
                  <a:cxn ang="0">
                    <a:pos x="13" y="84"/>
                  </a:cxn>
                  <a:cxn ang="0">
                    <a:pos x="29" y="81"/>
                  </a:cxn>
                  <a:cxn ang="0">
                    <a:pos x="36" y="75"/>
                  </a:cxn>
                  <a:cxn ang="0">
                    <a:pos x="36" y="71"/>
                  </a:cxn>
                  <a:cxn ang="0">
                    <a:pos x="36" y="71"/>
                  </a:cxn>
                  <a:cxn ang="0">
                    <a:pos x="42" y="71"/>
                  </a:cxn>
                  <a:cxn ang="0">
                    <a:pos x="42" y="62"/>
                  </a:cxn>
                  <a:cxn ang="0">
                    <a:pos x="45" y="62"/>
                  </a:cxn>
                  <a:cxn ang="0">
                    <a:pos x="45" y="62"/>
                  </a:cxn>
                  <a:cxn ang="0">
                    <a:pos x="55" y="62"/>
                  </a:cxn>
                  <a:cxn ang="0">
                    <a:pos x="55" y="42"/>
                  </a:cxn>
                  <a:cxn ang="0">
                    <a:pos x="59" y="42"/>
                  </a:cxn>
                  <a:cxn ang="0">
                    <a:pos x="59" y="42"/>
                  </a:cxn>
                  <a:cxn ang="0">
                    <a:pos x="62" y="46"/>
                  </a:cxn>
                  <a:cxn ang="0">
                    <a:pos x="62" y="46"/>
                  </a:cxn>
                  <a:cxn ang="0">
                    <a:pos x="62" y="42"/>
                  </a:cxn>
                  <a:cxn ang="0">
                    <a:pos x="59" y="42"/>
                  </a:cxn>
                  <a:cxn ang="0">
                    <a:pos x="62" y="42"/>
                  </a:cxn>
                  <a:cxn ang="0">
                    <a:pos x="72" y="23"/>
                  </a:cxn>
                  <a:cxn ang="0">
                    <a:pos x="62" y="16"/>
                  </a:cxn>
                  <a:cxn ang="0">
                    <a:pos x="36" y="0"/>
                  </a:cxn>
                </a:cxnLst>
                <a:rect l="0" t="0" r="r" b="b"/>
                <a:pathLst>
                  <a:path w="72" h="84">
                    <a:moveTo>
                      <a:pt x="36" y="0"/>
                    </a:moveTo>
                    <a:cubicBezTo>
                      <a:pt x="32" y="0"/>
                      <a:pt x="32" y="0"/>
                      <a:pt x="32" y="0"/>
                    </a:cubicBezTo>
                    <a:cubicBezTo>
                      <a:pt x="32" y="7"/>
                      <a:pt x="32" y="7"/>
                      <a:pt x="32" y="7"/>
                    </a:cubicBezTo>
                    <a:cubicBezTo>
                      <a:pt x="29" y="16"/>
                      <a:pt x="29" y="16"/>
                      <a:pt x="29" y="16"/>
                    </a:cubicBezTo>
                    <a:cubicBezTo>
                      <a:pt x="29" y="20"/>
                      <a:pt x="29" y="20"/>
                      <a:pt x="29" y="20"/>
                    </a:cubicBezTo>
                    <a:cubicBezTo>
                      <a:pt x="36" y="29"/>
                      <a:pt x="36" y="29"/>
                      <a:pt x="36" y="29"/>
                    </a:cubicBezTo>
                    <a:cubicBezTo>
                      <a:pt x="29" y="52"/>
                      <a:pt x="29" y="52"/>
                      <a:pt x="29" y="52"/>
                    </a:cubicBezTo>
                    <a:cubicBezTo>
                      <a:pt x="6" y="58"/>
                      <a:pt x="6" y="58"/>
                      <a:pt x="6" y="58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13" y="84"/>
                      <a:pt x="13" y="84"/>
                      <a:pt x="13" y="84"/>
                    </a:cubicBezTo>
                    <a:cubicBezTo>
                      <a:pt x="16" y="84"/>
                      <a:pt x="23" y="81"/>
                      <a:pt x="29" y="81"/>
                    </a:cubicBezTo>
                    <a:cubicBezTo>
                      <a:pt x="32" y="78"/>
                      <a:pt x="32" y="75"/>
                      <a:pt x="36" y="75"/>
                    </a:cubicBezTo>
                    <a:cubicBezTo>
                      <a:pt x="36" y="71"/>
                      <a:pt x="36" y="71"/>
                      <a:pt x="36" y="71"/>
                    </a:cubicBezTo>
                    <a:cubicBezTo>
                      <a:pt x="36" y="71"/>
                      <a:pt x="36" y="71"/>
                      <a:pt x="36" y="71"/>
                    </a:cubicBezTo>
                    <a:cubicBezTo>
                      <a:pt x="36" y="71"/>
                      <a:pt x="39" y="71"/>
                      <a:pt x="42" y="71"/>
                    </a:cubicBezTo>
                    <a:cubicBezTo>
                      <a:pt x="42" y="71"/>
                      <a:pt x="42" y="65"/>
                      <a:pt x="42" y="62"/>
                    </a:cubicBezTo>
                    <a:cubicBezTo>
                      <a:pt x="45" y="62"/>
                      <a:pt x="45" y="62"/>
                      <a:pt x="45" y="62"/>
                    </a:cubicBezTo>
                    <a:cubicBezTo>
                      <a:pt x="45" y="62"/>
                      <a:pt x="45" y="62"/>
                      <a:pt x="45" y="62"/>
                    </a:cubicBezTo>
                    <a:cubicBezTo>
                      <a:pt x="49" y="62"/>
                      <a:pt x="52" y="62"/>
                      <a:pt x="55" y="62"/>
                    </a:cubicBezTo>
                    <a:cubicBezTo>
                      <a:pt x="52" y="55"/>
                      <a:pt x="52" y="49"/>
                      <a:pt x="55" y="42"/>
                    </a:cubicBezTo>
                    <a:cubicBezTo>
                      <a:pt x="59" y="42"/>
                      <a:pt x="59" y="42"/>
                      <a:pt x="59" y="42"/>
                    </a:cubicBezTo>
                    <a:cubicBezTo>
                      <a:pt x="59" y="42"/>
                      <a:pt x="59" y="42"/>
                      <a:pt x="59" y="42"/>
                    </a:cubicBezTo>
                    <a:cubicBezTo>
                      <a:pt x="62" y="46"/>
                      <a:pt x="62" y="46"/>
                      <a:pt x="62" y="46"/>
                    </a:cubicBezTo>
                    <a:cubicBezTo>
                      <a:pt x="62" y="46"/>
                      <a:pt x="62" y="46"/>
                      <a:pt x="62" y="46"/>
                    </a:cubicBezTo>
                    <a:cubicBezTo>
                      <a:pt x="62" y="42"/>
                      <a:pt x="62" y="42"/>
                      <a:pt x="62" y="42"/>
                    </a:cubicBezTo>
                    <a:cubicBezTo>
                      <a:pt x="59" y="42"/>
                      <a:pt x="59" y="42"/>
                      <a:pt x="59" y="42"/>
                    </a:cubicBezTo>
                    <a:cubicBezTo>
                      <a:pt x="62" y="42"/>
                      <a:pt x="62" y="42"/>
                      <a:pt x="62" y="42"/>
                    </a:cubicBezTo>
                    <a:cubicBezTo>
                      <a:pt x="68" y="36"/>
                      <a:pt x="68" y="33"/>
                      <a:pt x="72" y="23"/>
                    </a:cubicBezTo>
                    <a:cubicBezTo>
                      <a:pt x="68" y="23"/>
                      <a:pt x="65" y="20"/>
                      <a:pt x="62" y="16"/>
                    </a:cubicBezTo>
                    <a:cubicBezTo>
                      <a:pt x="52" y="7"/>
                      <a:pt x="42" y="10"/>
                      <a:pt x="36" y="0"/>
                    </a:cubicBezTo>
                    <a:close/>
                  </a:path>
                </a:pathLst>
              </a:custGeom>
              <a:solidFill>
                <a:srgbClr val="215BB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39" name="Freeform 14"/>
              <p:cNvSpPr>
                <a:spLocks/>
              </p:cNvSpPr>
              <p:nvPr/>
            </p:nvSpPr>
            <p:spPr bwMode="auto">
              <a:xfrm>
                <a:off x="1889153" y="4803913"/>
                <a:ext cx="198969" cy="153261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9" y="68"/>
                  </a:cxn>
                  <a:cxn ang="0">
                    <a:pos x="28" y="62"/>
                  </a:cxn>
                  <a:cxn ang="0">
                    <a:pos x="60" y="49"/>
                  </a:cxn>
                  <a:cxn ang="0">
                    <a:pos x="89" y="36"/>
                  </a:cxn>
                  <a:cxn ang="0">
                    <a:pos x="96" y="26"/>
                  </a:cxn>
                  <a:cxn ang="0">
                    <a:pos x="83" y="0"/>
                  </a:cxn>
                  <a:cxn ang="0">
                    <a:pos x="70" y="4"/>
                  </a:cxn>
                  <a:cxn ang="0">
                    <a:pos x="60" y="4"/>
                  </a:cxn>
                  <a:cxn ang="0">
                    <a:pos x="51" y="13"/>
                  </a:cxn>
                  <a:cxn ang="0">
                    <a:pos x="48" y="20"/>
                  </a:cxn>
                  <a:cxn ang="0">
                    <a:pos x="41" y="26"/>
                  </a:cxn>
                  <a:cxn ang="0">
                    <a:pos x="38" y="23"/>
                  </a:cxn>
                  <a:cxn ang="0">
                    <a:pos x="32" y="20"/>
                  </a:cxn>
                  <a:cxn ang="0">
                    <a:pos x="22" y="20"/>
                  </a:cxn>
                  <a:cxn ang="0">
                    <a:pos x="12" y="20"/>
                  </a:cxn>
                  <a:cxn ang="0">
                    <a:pos x="9" y="20"/>
                  </a:cxn>
                  <a:cxn ang="0">
                    <a:pos x="6" y="20"/>
                  </a:cxn>
                  <a:cxn ang="0">
                    <a:pos x="6" y="20"/>
                  </a:cxn>
                  <a:cxn ang="0">
                    <a:pos x="3" y="29"/>
                  </a:cxn>
                  <a:cxn ang="0">
                    <a:pos x="0" y="29"/>
                  </a:cxn>
                  <a:cxn ang="0">
                    <a:pos x="0" y="29"/>
                  </a:cxn>
                </a:cxnLst>
                <a:rect l="0" t="0" r="r" b="b"/>
                <a:pathLst>
                  <a:path w="96" h="68">
                    <a:moveTo>
                      <a:pt x="0" y="29"/>
                    </a:moveTo>
                    <a:cubicBezTo>
                      <a:pt x="3" y="42"/>
                      <a:pt x="3" y="59"/>
                      <a:pt x="9" y="68"/>
                    </a:cubicBezTo>
                    <a:cubicBezTo>
                      <a:pt x="22" y="68"/>
                      <a:pt x="19" y="62"/>
                      <a:pt x="28" y="62"/>
                    </a:cubicBezTo>
                    <a:cubicBezTo>
                      <a:pt x="41" y="59"/>
                      <a:pt x="51" y="55"/>
                      <a:pt x="60" y="49"/>
                    </a:cubicBezTo>
                    <a:cubicBezTo>
                      <a:pt x="70" y="42"/>
                      <a:pt x="80" y="42"/>
                      <a:pt x="89" y="36"/>
                    </a:cubicBezTo>
                    <a:cubicBezTo>
                      <a:pt x="89" y="29"/>
                      <a:pt x="89" y="26"/>
                      <a:pt x="96" y="26"/>
                    </a:cubicBezTo>
                    <a:cubicBezTo>
                      <a:pt x="83" y="0"/>
                      <a:pt x="83" y="0"/>
                      <a:pt x="83" y="0"/>
                    </a:cubicBezTo>
                    <a:cubicBezTo>
                      <a:pt x="70" y="4"/>
                      <a:pt x="70" y="4"/>
                      <a:pt x="70" y="4"/>
                    </a:cubicBezTo>
                    <a:cubicBezTo>
                      <a:pt x="60" y="4"/>
                      <a:pt x="60" y="4"/>
                      <a:pt x="60" y="4"/>
                    </a:cubicBezTo>
                    <a:cubicBezTo>
                      <a:pt x="51" y="13"/>
                      <a:pt x="51" y="13"/>
                      <a:pt x="51" y="13"/>
                    </a:cubicBezTo>
                    <a:cubicBezTo>
                      <a:pt x="48" y="20"/>
                      <a:pt x="48" y="20"/>
                      <a:pt x="48" y="20"/>
                    </a:cubicBezTo>
                    <a:cubicBezTo>
                      <a:pt x="41" y="26"/>
                      <a:pt x="41" y="26"/>
                      <a:pt x="41" y="26"/>
                    </a:cubicBezTo>
                    <a:cubicBezTo>
                      <a:pt x="38" y="23"/>
                      <a:pt x="38" y="23"/>
                      <a:pt x="38" y="23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28" y="20"/>
                      <a:pt x="22" y="20"/>
                      <a:pt x="22" y="20"/>
                    </a:cubicBezTo>
                    <a:cubicBezTo>
                      <a:pt x="19" y="20"/>
                      <a:pt x="12" y="20"/>
                      <a:pt x="12" y="20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6" y="20"/>
                      <a:pt x="6" y="20"/>
                      <a:pt x="6" y="20"/>
                    </a:cubicBezTo>
                    <a:cubicBezTo>
                      <a:pt x="6" y="20"/>
                      <a:pt x="6" y="20"/>
                      <a:pt x="6" y="20"/>
                    </a:cubicBezTo>
                    <a:cubicBezTo>
                      <a:pt x="3" y="29"/>
                      <a:pt x="3" y="29"/>
                      <a:pt x="3" y="29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40" name="Freeform 16"/>
              <p:cNvSpPr>
                <a:spLocks/>
              </p:cNvSpPr>
              <p:nvPr/>
            </p:nvSpPr>
            <p:spPr bwMode="auto">
              <a:xfrm>
                <a:off x="1731380" y="4350833"/>
                <a:ext cx="107812" cy="117820"/>
              </a:xfrm>
              <a:custGeom>
                <a:avLst/>
                <a:gdLst/>
                <a:ahLst/>
                <a:cxnLst>
                  <a:cxn ang="0">
                    <a:pos x="3" y="26"/>
                  </a:cxn>
                  <a:cxn ang="0">
                    <a:pos x="3" y="26"/>
                  </a:cxn>
                  <a:cxn ang="0">
                    <a:pos x="6" y="30"/>
                  </a:cxn>
                  <a:cxn ang="0">
                    <a:pos x="6" y="33"/>
                  </a:cxn>
                  <a:cxn ang="0">
                    <a:pos x="6" y="39"/>
                  </a:cxn>
                  <a:cxn ang="0">
                    <a:pos x="3" y="46"/>
                  </a:cxn>
                  <a:cxn ang="0">
                    <a:pos x="3" y="46"/>
                  </a:cxn>
                  <a:cxn ang="0">
                    <a:pos x="6" y="49"/>
                  </a:cxn>
                  <a:cxn ang="0">
                    <a:pos x="9" y="52"/>
                  </a:cxn>
                  <a:cxn ang="0">
                    <a:pos x="12" y="52"/>
                  </a:cxn>
                  <a:cxn ang="0">
                    <a:pos x="39" y="33"/>
                  </a:cxn>
                  <a:cxn ang="0">
                    <a:pos x="46" y="30"/>
                  </a:cxn>
                  <a:cxn ang="0">
                    <a:pos x="46" y="20"/>
                  </a:cxn>
                  <a:cxn ang="0">
                    <a:pos x="46" y="13"/>
                  </a:cxn>
                  <a:cxn ang="0">
                    <a:pos x="43" y="7"/>
                  </a:cxn>
                  <a:cxn ang="0">
                    <a:pos x="52" y="4"/>
                  </a:cxn>
                  <a:cxn ang="0">
                    <a:pos x="52" y="0"/>
                  </a:cxn>
                  <a:cxn ang="0">
                    <a:pos x="52" y="0"/>
                  </a:cxn>
                  <a:cxn ang="0">
                    <a:pos x="49" y="0"/>
                  </a:cxn>
                  <a:cxn ang="0">
                    <a:pos x="39" y="0"/>
                  </a:cxn>
                  <a:cxn ang="0">
                    <a:pos x="33" y="4"/>
                  </a:cxn>
                  <a:cxn ang="0">
                    <a:pos x="24" y="7"/>
                  </a:cxn>
                  <a:cxn ang="0">
                    <a:pos x="21" y="4"/>
                  </a:cxn>
                  <a:cxn ang="0">
                    <a:pos x="15" y="7"/>
                  </a:cxn>
                  <a:cxn ang="0">
                    <a:pos x="9" y="7"/>
                  </a:cxn>
                  <a:cxn ang="0">
                    <a:pos x="6" y="4"/>
                  </a:cxn>
                  <a:cxn ang="0">
                    <a:pos x="6" y="7"/>
                  </a:cxn>
                  <a:cxn ang="0">
                    <a:pos x="6" y="13"/>
                  </a:cxn>
                  <a:cxn ang="0">
                    <a:pos x="0" y="17"/>
                  </a:cxn>
                  <a:cxn ang="0">
                    <a:pos x="0" y="13"/>
                  </a:cxn>
                  <a:cxn ang="0">
                    <a:pos x="0" y="17"/>
                  </a:cxn>
                  <a:cxn ang="0">
                    <a:pos x="3" y="26"/>
                  </a:cxn>
                </a:cxnLst>
                <a:rect l="0" t="0" r="r" b="b"/>
                <a:pathLst>
                  <a:path w="52" h="52">
                    <a:moveTo>
                      <a:pt x="3" y="26"/>
                    </a:moveTo>
                    <a:cubicBezTo>
                      <a:pt x="3" y="26"/>
                      <a:pt x="3" y="26"/>
                      <a:pt x="3" y="26"/>
                    </a:cubicBezTo>
                    <a:cubicBezTo>
                      <a:pt x="6" y="30"/>
                      <a:pt x="6" y="30"/>
                      <a:pt x="6" y="30"/>
                    </a:cubicBezTo>
                    <a:cubicBezTo>
                      <a:pt x="6" y="33"/>
                      <a:pt x="6" y="33"/>
                      <a:pt x="6" y="33"/>
                    </a:cubicBezTo>
                    <a:cubicBezTo>
                      <a:pt x="6" y="39"/>
                      <a:pt x="6" y="39"/>
                      <a:pt x="6" y="39"/>
                    </a:cubicBezTo>
                    <a:cubicBezTo>
                      <a:pt x="3" y="46"/>
                      <a:pt x="3" y="46"/>
                      <a:pt x="3" y="46"/>
                    </a:cubicBezTo>
                    <a:cubicBezTo>
                      <a:pt x="3" y="46"/>
                      <a:pt x="3" y="46"/>
                      <a:pt x="3" y="46"/>
                    </a:cubicBezTo>
                    <a:cubicBezTo>
                      <a:pt x="6" y="49"/>
                      <a:pt x="6" y="49"/>
                      <a:pt x="6" y="49"/>
                    </a:cubicBezTo>
                    <a:cubicBezTo>
                      <a:pt x="9" y="52"/>
                      <a:pt x="9" y="52"/>
                      <a:pt x="9" y="52"/>
                    </a:cubicBezTo>
                    <a:cubicBezTo>
                      <a:pt x="12" y="52"/>
                      <a:pt x="12" y="52"/>
                      <a:pt x="12" y="52"/>
                    </a:cubicBezTo>
                    <a:cubicBezTo>
                      <a:pt x="39" y="33"/>
                      <a:pt x="39" y="33"/>
                      <a:pt x="39" y="33"/>
                    </a:cubicBezTo>
                    <a:cubicBezTo>
                      <a:pt x="46" y="30"/>
                      <a:pt x="46" y="30"/>
                      <a:pt x="46" y="30"/>
                    </a:cubicBezTo>
                    <a:cubicBezTo>
                      <a:pt x="46" y="20"/>
                      <a:pt x="46" y="20"/>
                      <a:pt x="46" y="20"/>
                    </a:cubicBezTo>
                    <a:cubicBezTo>
                      <a:pt x="46" y="13"/>
                      <a:pt x="46" y="13"/>
                      <a:pt x="46" y="13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52" y="4"/>
                      <a:pt x="52" y="4"/>
                      <a:pt x="52" y="4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1" y="4"/>
                      <a:pt x="21" y="4"/>
                      <a:pt x="21" y="4"/>
                    </a:cubicBezTo>
                    <a:cubicBezTo>
                      <a:pt x="15" y="7"/>
                      <a:pt x="15" y="7"/>
                      <a:pt x="15" y="7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3" y="20"/>
                      <a:pt x="3" y="23"/>
                      <a:pt x="3" y="26"/>
                    </a:cubicBezTo>
                    <a:close/>
                  </a:path>
                </a:pathLst>
              </a:cu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41" name="Freeform 18"/>
              <p:cNvSpPr>
                <a:spLocks/>
              </p:cNvSpPr>
              <p:nvPr/>
            </p:nvSpPr>
            <p:spPr bwMode="auto">
              <a:xfrm>
                <a:off x="1872500" y="4287613"/>
                <a:ext cx="397062" cy="362081"/>
              </a:xfrm>
              <a:custGeom>
                <a:avLst/>
                <a:gdLst/>
                <a:ahLst/>
                <a:cxnLst>
                  <a:cxn ang="0">
                    <a:pos x="91" y="30"/>
                  </a:cxn>
                  <a:cxn ang="0">
                    <a:pos x="88" y="30"/>
                  </a:cxn>
                  <a:cxn ang="0">
                    <a:pos x="44" y="14"/>
                  </a:cxn>
                  <a:cxn ang="0">
                    <a:pos x="34" y="10"/>
                  </a:cxn>
                  <a:cxn ang="0">
                    <a:pos x="34" y="4"/>
                  </a:cxn>
                  <a:cxn ang="0">
                    <a:pos x="34" y="0"/>
                  </a:cxn>
                  <a:cxn ang="0">
                    <a:pos x="28" y="4"/>
                  </a:cxn>
                  <a:cxn ang="0">
                    <a:pos x="22" y="7"/>
                  </a:cxn>
                  <a:cxn ang="0">
                    <a:pos x="22" y="7"/>
                  </a:cxn>
                  <a:cxn ang="0">
                    <a:pos x="19" y="7"/>
                  </a:cxn>
                  <a:cxn ang="0">
                    <a:pos x="6" y="0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6" y="14"/>
                  </a:cxn>
                  <a:cxn ang="0">
                    <a:pos x="9" y="20"/>
                  </a:cxn>
                  <a:cxn ang="0">
                    <a:pos x="9" y="27"/>
                  </a:cxn>
                  <a:cxn ang="0">
                    <a:pos x="12" y="33"/>
                  </a:cxn>
                  <a:cxn ang="0">
                    <a:pos x="19" y="40"/>
                  </a:cxn>
                  <a:cxn ang="0">
                    <a:pos x="22" y="49"/>
                  </a:cxn>
                  <a:cxn ang="0">
                    <a:pos x="22" y="62"/>
                  </a:cxn>
                  <a:cxn ang="0">
                    <a:pos x="28" y="69"/>
                  </a:cxn>
                  <a:cxn ang="0">
                    <a:pos x="41" y="79"/>
                  </a:cxn>
                  <a:cxn ang="0">
                    <a:pos x="44" y="95"/>
                  </a:cxn>
                  <a:cxn ang="0">
                    <a:pos x="50" y="105"/>
                  </a:cxn>
                  <a:cxn ang="0">
                    <a:pos x="53" y="102"/>
                  </a:cxn>
                  <a:cxn ang="0">
                    <a:pos x="56" y="102"/>
                  </a:cxn>
                  <a:cxn ang="0">
                    <a:pos x="81" y="124"/>
                  </a:cxn>
                  <a:cxn ang="0">
                    <a:pos x="116" y="141"/>
                  </a:cxn>
                  <a:cxn ang="0">
                    <a:pos x="116" y="141"/>
                  </a:cxn>
                  <a:cxn ang="0">
                    <a:pos x="122" y="141"/>
                  </a:cxn>
                  <a:cxn ang="0">
                    <a:pos x="122" y="137"/>
                  </a:cxn>
                  <a:cxn ang="0">
                    <a:pos x="144" y="154"/>
                  </a:cxn>
                  <a:cxn ang="0">
                    <a:pos x="176" y="160"/>
                  </a:cxn>
                  <a:cxn ang="0">
                    <a:pos x="179" y="147"/>
                  </a:cxn>
                  <a:cxn ang="0">
                    <a:pos x="192" y="144"/>
                  </a:cxn>
                  <a:cxn ang="0">
                    <a:pos x="185" y="137"/>
                  </a:cxn>
                  <a:cxn ang="0">
                    <a:pos x="173" y="124"/>
                  </a:cxn>
                  <a:cxn ang="0">
                    <a:pos x="170" y="98"/>
                  </a:cxn>
                  <a:cxn ang="0">
                    <a:pos x="163" y="89"/>
                  </a:cxn>
                  <a:cxn ang="0">
                    <a:pos x="157" y="66"/>
                  </a:cxn>
                  <a:cxn ang="0">
                    <a:pos x="154" y="56"/>
                  </a:cxn>
                  <a:cxn ang="0">
                    <a:pos x="160" y="43"/>
                  </a:cxn>
                  <a:cxn ang="0">
                    <a:pos x="151" y="30"/>
                  </a:cxn>
                  <a:cxn ang="0">
                    <a:pos x="138" y="23"/>
                  </a:cxn>
                  <a:cxn ang="0">
                    <a:pos x="126" y="20"/>
                  </a:cxn>
                  <a:cxn ang="0">
                    <a:pos x="113" y="14"/>
                  </a:cxn>
                  <a:cxn ang="0">
                    <a:pos x="100" y="20"/>
                  </a:cxn>
                  <a:cxn ang="0">
                    <a:pos x="97" y="23"/>
                  </a:cxn>
                </a:cxnLst>
                <a:rect l="0" t="0" r="r" b="b"/>
                <a:pathLst>
                  <a:path w="192" h="160">
                    <a:moveTo>
                      <a:pt x="91" y="27"/>
                    </a:moveTo>
                    <a:cubicBezTo>
                      <a:pt x="91" y="30"/>
                      <a:pt x="91" y="30"/>
                      <a:pt x="91" y="30"/>
                    </a:cubicBezTo>
                    <a:cubicBezTo>
                      <a:pt x="88" y="30"/>
                      <a:pt x="88" y="30"/>
                      <a:pt x="88" y="30"/>
                    </a:cubicBezTo>
                    <a:cubicBezTo>
                      <a:pt x="88" y="30"/>
                      <a:pt x="88" y="30"/>
                      <a:pt x="88" y="30"/>
                    </a:cubicBezTo>
                    <a:cubicBezTo>
                      <a:pt x="78" y="30"/>
                      <a:pt x="63" y="36"/>
                      <a:pt x="56" y="23"/>
                    </a:cubicBezTo>
                    <a:cubicBezTo>
                      <a:pt x="50" y="23"/>
                      <a:pt x="44" y="20"/>
                      <a:pt x="44" y="14"/>
                    </a:cubicBezTo>
                    <a:cubicBezTo>
                      <a:pt x="41" y="14"/>
                      <a:pt x="41" y="14"/>
                      <a:pt x="41" y="14"/>
                    </a:cubicBezTo>
                    <a:cubicBezTo>
                      <a:pt x="34" y="10"/>
                      <a:pt x="34" y="10"/>
                      <a:pt x="34" y="10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4" y="4"/>
                      <a:pt x="34" y="4"/>
                      <a:pt x="34" y="4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28" y="4"/>
                      <a:pt x="28" y="4"/>
                      <a:pt x="28" y="4"/>
                    </a:cubicBezTo>
                    <a:cubicBezTo>
                      <a:pt x="22" y="7"/>
                      <a:pt x="22" y="7"/>
                      <a:pt x="22" y="7"/>
                    </a:cubicBezTo>
                    <a:cubicBezTo>
                      <a:pt x="22" y="7"/>
                      <a:pt x="22" y="7"/>
                      <a:pt x="22" y="7"/>
                    </a:cubicBezTo>
                    <a:cubicBezTo>
                      <a:pt x="22" y="7"/>
                      <a:pt x="22" y="7"/>
                      <a:pt x="22" y="7"/>
                    </a:cubicBezTo>
                    <a:cubicBezTo>
                      <a:pt x="22" y="7"/>
                      <a:pt x="22" y="7"/>
                      <a:pt x="22" y="7"/>
                    </a:cubicBezTo>
                    <a:cubicBezTo>
                      <a:pt x="22" y="10"/>
                      <a:pt x="22" y="10"/>
                      <a:pt x="22" y="10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3" y="17"/>
                      <a:pt x="3" y="17"/>
                      <a:pt x="3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12" y="27"/>
                      <a:pt x="12" y="27"/>
                      <a:pt x="12" y="27"/>
                    </a:cubicBezTo>
                    <a:cubicBezTo>
                      <a:pt x="9" y="27"/>
                      <a:pt x="9" y="27"/>
                      <a:pt x="9" y="27"/>
                    </a:cubicBezTo>
                    <a:cubicBezTo>
                      <a:pt x="12" y="30"/>
                      <a:pt x="12" y="30"/>
                      <a:pt x="12" y="30"/>
                    </a:cubicBezTo>
                    <a:cubicBezTo>
                      <a:pt x="12" y="33"/>
                      <a:pt x="12" y="33"/>
                      <a:pt x="12" y="33"/>
                    </a:cubicBezTo>
                    <a:cubicBezTo>
                      <a:pt x="15" y="36"/>
                      <a:pt x="15" y="36"/>
                      <a:pt x="15" y="36"/>
                    </a:cubicBezTo>
                    <a:cubicBezTo>
                      <a:pt x="19" y="40"/>
                      <a:pt x="19" y="40"/>
                      <a:pt x="19" y="40"/>
                    </a:cubicBezTo>
                    <a:cubicBezTo>
                      <a:pt x="25" y="40"/>
                      <a:pt x="25" y="40"/>
                      <a:pt x="25" y="40"/>
                    </a:cubicBezTo>
                    <a:cubicBezTo>
                      <a:pt x="22" y="49"/>
                      <a:pt x="22" y="49"/>
                      <a:pt x="22" y="49"/>
                    </a:cubicBezTo>
                    <a:cubicBezTo>
                      <a:pt x="22" y="53"/>
                      <a:pt x="22" y="53"/>
                      <a:pt x="22" y="53"/>
                    </a:cubicBezTo>
                    <a:cubicBezTo>
                      <a:pt x="22" y="62"/>
                      <a:pt x="22" y="62"/>
                      <a:pt x="22" y="62"/>
                    </a:cubicBezTo>
                    <a:cubicBezTo>
                      <a:pt x="25" y="66"/>
                      <a:pt x="25" y="66"/>
                      <a:pt x="25" y="66"/>
                    </a:cubicBezTo>
                    <a:cubicBezTo>
                      <a:pt x="28" y="69"/>
                      <a:pt x="28" y="69"/>
                      <a:pt x="28" y="69"/>
                    </a:cubicBezTo>
                    <a:cubicBezTo>
                      <a:pt x="34" y="76"/>
                      <a:pt x="34" y="76"/>
                      <a:pt x="34" y="76"/>
                    </a:cubicBezTo>
                    <a:cubicBezTo>
                      <a:pt x="41" y="79"/>
                      <a:pt x="41" y="79"/>
                      <a:pt x="41" y="79"/>
                    </a:cubicBezTo>
                    <a:cubicBezTo>
                      <a:pt x="44" y="85"/>
                      <a:pt x="44" y="85"/>
                      <a:pt x="44" y="85"/>
                    </a:cubicBezTo>
                    <a:cubicBezTo>
                      <a:pt x="44" y="95"/>
                      <a:pt x="44" y="95"/>
                      <a:pt x="44" y="95"/>
                    </a:cubicBezTo>
                    <a:cubicBezTo>
                      <a:pt x="47" y="95"/>
                      <a:pt x="47" y="95"/>
                      <a:pt x="47" y="95"/>
                    </a:cubicBezTo>
                    <a:cubicBezTo>
                      <a:pt x="50" y="105"/>
                      <a:pt x="50" y="105"/>
                      <a:pt x="50" y="105"/>
                    </a:cubicBezTo>
                    <a:cubicBezTo>
                      <a:pt x="50" y="105"/>
                      <a:pt x="53" y="105"/>
                      <a:pt x="53" y="108"/>
                    </a:cubicBezTo>
                    <a:cubicBezTo>
                      <a:pt x="53" y="105"/>
                      <a:pt x="53" y="105"/>
                      <a:pt x="53" y="102"/>
                    </a:cubicBezTo>
                    <a:cubicBezTo>
                      <a:pt x="56" y="102"/>
                      <a:pt x="56" y="102"/>
                      <a:pt x="56" y="102"/>
                    </a:cubicBezTo>
                    <a:cubicBezTo>
                      <a:pt x="56" y="102"/>
                      <a:pt x="56" y="102"/>
                      <a:pt x="56" y="102"/>
                    </a:cubicBezTo>
                    <a:cubicBezTo>
                      <a:pt x="59" y="102"/>
                      <a:pt x="63" y="102"/>
                      <a:pt x="66" y="105"/>
                    </a:cubicBezTo>
                    <a:cubicBezTo>
                      <a:pt x="69" y="108"/>
                      <a:pt x="75" y="118"/>
                      <a:pt x="81" y="124"/>
                    </a:cubicBezTo>
                    <a:cubicBezTo>
                      <a:pt x="88" y="134"/>
                      <a:pt x="100" y="141"/>
                      <a:pt x="113" y="144"/>
                    </a:cubicBezTo>
                    <a:cubicBezTo>
                      <a:pt x="113" y="144"/>
                      <a:pt x="113" y="141"/>
                      <a:pt x="116" y="141"/>
                    </a:cubicBezTo>
                    <a:cubicBezTo>
                      <a:pt x="116" y="141"/>
                      <a:pt x="116" y="141"/>
                      <a:pt x="116" y="141"/>
                    </a:cubicBezTo>
                    <a:cubicBezTo>
                      <a:pt x="116" y="141"/>
                      <a:pt x="116" y="141"/>
                      <a:pt x="116" y="141"/>
                    </a:cubicBezTo>
                    <a:cubicBezTo>
                      <a:pt x="116" y="141"/>
                      <a:pt x="116" y="141"/>
                      <a:pt x="119" y="144"/>
                    </a:cubicBezTo>
                    <a:cubicBezTo>
                      <a:pt x="122" y="141"/>
                      <a:pt x="122" y="144"/>
                      <a:pt x="122" y="141"/>
                    </a:cubicBezTo>
                    <a:cubicBezTo>
                      <a:pt x="122" y="141"/>
                      <a:pt x="122" y="141"/>
                      <a:pt x="122" y="137"/>
                    </a:cubicBezTo>
                    <a:cubicBezTo>
                      <a:pt x="122" y="137"/>
                      <a:pt x="122" y="137"/>
                      <a:pt x="122" y="137"/>
                    </a:cubicBezTo>
                    <a:cubicBezTo>
                      <a:pt x="122" y="137"/>
                      <a:pt x="122" y="137"/>
                      <a:pt x="122" y="137"/>
                    </a:cubicBezTo>
                    <a:cubicBezTo>
                      <a:pt x="138" y="134"/>
                      <a:pt x="132" y="151"/>
                      <a:pt x="144" y="154"/>
                    </a:cubicBezTo>
                    <a:cubicBezTo>
                      <a:pt x="154" y="154"/>
                      <a:pt x="160" y="157"/>
                      <a:pt x="170" y="157"/>
                    </a:cubicBezTo>
                    <a:cubicBezTo>
                      <a:pt x="173" y="160"/>
                      <a:pt x="176" y="160"/>
                      <a:pt x="176" y="160"/>
                    </a:cubicBezTo>
                    <a:cubicBezTo>
                      <a:pt x="179" y="157"/>
                      <a:pt x="179" y="157"/>
                      <a:pt x="179" y="157"/>
                    </a:cubicBezTo>
                    <a:cubicBezTo>
                      <a:pt x="179" y="147"/>
                      <a:pt x="179" y="147"/>
                      <a:pt x="179" y="147"/>
                    </a:cubicBezTo>
                    <a:cubicBezTo>
                      <a:pt x="188" y="141"/>
                      <a:pt x="188" y="141"/>
                      <a:pt x="188" y="141"/>
                    </a:cubicBezTo>
                    <a:cubicBezTo>
                      <a:pt x="192" y="144"/>
                      <a:pt x="192" y="144"/>
                      <a:pt x="192" y="144"/>
                    </a:cubicBezTo>
                    <a:cubicBezTo>
                      <a:pt x="192" y="137"/>
                      <a:pt x="192" y="137"/>
                      <a:pt x="192" y="137"/>
                    </a:cubicBezTo>
                    <a:cubicBezTo>
                      <a:pt x="185" y="137"/>
                      <a:pt x="185" y="137"/>
                      <a:pt x="185" y="137"/>
                    </a:cubicBezTo>
                    <a:cubicBezTo>
                      <a:pt x="185" y="128"/>
                      <a:pt x="185" y="128"/>
                      <a:pt x="185" y="128"/>
                    </a:cubicBezTo>
                    <a:cubicBezTo>
                      <a:pt x="173" y="124"/>
                      <a:pt x="173" y="124"/>
                      <a:pt x="173" y="124"/>
                    </a:cubicBezTo>
                    <a:cubicBezTo>
                      <a:pt x="160" y="108"/>
                      <a:pt x="160" y="108"/>
                      <a:pt x="160" y="108"/>
                    </a:cubicBezTo>
                    <a:cubicBezTo>
                      <a:pt x="170" y="98"/>
                      <a:pt x="170" y="98"/>
                      <a:pt x="170" y="98"/>
                    </a:cubicBezTo>
                    <a:cubicBezTo>
                      <a:pt x="170" y="92"/>
                      <a:pt x="170" y="92"/>
                      <a:pt x="170" y="92"/>
                    </a:cubicBezTo>
                    <a:cubicBezTo>
                      <a:pt x="163" y="89"/>
                      <a:pt x="163" y="89"/>
                      <a:pt x="163" y="89"/>
                    </a:cubicBezTo>
                    <a:cubicBezTo>
                      <a:pt x="157" y="76"/>
                      <a:pt x="157" y="76"/>
                      <a:pt x="157" y="76"/>
                    </a:cubicBezTo>
                    <a:cubicBezTo>
                      <a:pt x="157" y="66"/>
                      <a:pt x="157" y="66"/>
                      <a:pt x="157" y="66"/>
                    </a:cubicBezTo>
                    <a:cubicBezTo>
                      <a:pt x="154" y="66"/>
                      <a:pt x="154" y="66"/>
                      <a:pt x="154" y="66"/>
                    </a:cubicBezTo>
                    <a:cubicBezTo>
                      <a:pt x="154" y="56"/>
                      <a:pt x="154" y="56"/>
                      <a:pt x="154" y="56"/>
                    </a:cubicBezTo>
                    <a:cubicBezTo>
                      <a:pt x="157" y="49"/>
                      <a:pt x="157" y="49"/>
                      <a:pt x="157" y="49"/>
                    </a:cubicBezTo>
                    <a:cubicBezTo>
                      <a:pt x="160" y="43"/>
                      <a:pt x="160" y="43"/>
                      <a:pt x="160" y="43"/>
                    </a:cubicBezTo>
                    <a:cubicBezTo>
                      <a:pt x="154" y="33"/>
                      <a:pt x="154" y="33"/>
                      <a:pt x="154" y="33"/>
                    </a:cubicBezTo>
                    <a:cubicBezTo>
                      <a:pt x="151" y="30"/>
                      <a:pt x="151" y="30"/>
                      <a:pt x="151" y="30"/>
                    </a:cubicBezTo>
                    <a:cubicBezTo>
                      <a:pt x="141" y="30"/>
                      <a:pt x="141" y="30"/>
                      <a:pt x="141" y="30"/>
                    </a:cubicBezTo>
                    <a:cubicBezTo>
                      <a:pt x="138" y="23"/>
                      <a:pt x="138" y="23"/>
                      <a:pt x="138" y="23"/>
                    </a:cubicBezTo>
                    <a:cubicBezTo>
                      <a:pt x="132" y="20"/>
                      <a:pt x="132" y="20"/>
                      <a:pt x="132" y="20"/>
                    </a:cubicBezTo>
                    <a:cubicBezTo>
                      <a:pt x="129" y="20"/>
                      <a:pt x="126" y="20"/>
                      <a:pt x="126" y="20"/>
                    </a:cubicBezTo>
                    <a:cubicBezTo>
                      <a:pt x="122" y="20"/>
                      <a:pt x="122" y="20"/>
                      <a:pt x="119" y="17"/>
                    </a:cubicBezTo>
                    <a:cubicBezTo>
                      <a:pt x="113" y="14"/>
                      <a:pt x="113" y="14"/>
                      <a:pt x="113" y="14"/>
                    </a:cubicBezTo>
                    <a:cubicBezTo>
                      <a:pt x="107" y="20"/>
                      <a:pt x="107" y="20"/>
                      <a:pt x="107" y="20"/>
                    </a:cubicBezTo>
                    <a:cubicBezTo>
                      <a:pt x="100" y="20"/>
                      <a:pt x="100" y="20"/>
                      <a:pt x="100" y="20"/>
                    </a:cubicBezTo>
                    <a:cubicBezTo>
                      <a:pt x="97" y="23"/>
                      <a:pt x="97" y="23"/>
                      <a:pt x="97" y="23"/>
                    </a:cubicBezTo>
                    <a:cubicBezTo>
                      <a:pt x="97" y="23"/>
                      <a:pt x="97" y="23"/>
                      <a:pt x="97" y="23"/>
                    </a:cubicBezTo>
                    <a:cubicBezTo>
                      <a:pt x="94" y="27"/>
                      <a:pt x="94" y="27"/>
                      <a:pt x="91" y="27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chemeClr val="bg1">
                      <a:lumMod val="85000"/>
                    </a:schemeClr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42" name="Freeform 119"/>
              <p:cNvSpPr>
                <a:spLocks/>
              </p:cNvSpPr>
              <p:nvPr/>
            </p:nvSpPr>
            <p:spPr bwMode="auto">
              <a:xfrm>
                <a:off x="1723492" y="4450453"/>
                <a:ext cx="65739" cy="90999"/>
              </a:xfrm>
              <a:custGeom>
                <a:avLst/>
                <a:gdLst/>
                <a:ahLst/>
                <a:cxnLst>
                  <a:cxn ang="0">
                    <a:pos x="0" y="88"/>
                  </a:cxn>
                  <a:cxn ang="0">
                    <a:pos x="19" y="95"/>
                  </a:cxn>
                  <a:cxn ang="0">
                    <a:pos x="33" y="74"/>
                  </a:cxn>
                  <a:cxn ang="0">
                    <a:pos x="47" y="74"/>
                  </a:cxn>
                  <a:cxn ang="0">
                    <a:pos x="54" y="67"/>
                  </a:cxn>
                  <a:cxn ang="0">
                    <a:pos x="47" y="45"/>
                  </a:cxn>
                  <a:cxn ang="0">
                    <a:pos x="33" y="38"/>
                  </a:cxn>
                  <a:cxn ang="0">
                    <a:pos x="61" y="31"/>
                  </a:cxn>
                  <a:cxn ang="0">
                    <a:pos x="75" y="24"/>
                  </a:cxn>
                  <a:cxn ang="0">
                    <a:pos x="75" y="24"/>
                  </a:cxn>
                  <a:cxn ang="0">
                    <a:pos x="75" y="24"/>
                  </a:cxn>
                  <a:cxn ang="0">
                    <a:pos x="66" y="0"/>
                  </a:cxn>
                  <a:cxn ang="0">
                    <a:pos x="33" y="24"/>
                  </a:cxn>
                  <a:cxn ang="0">
                    <a:pos x="26" y="15"/>
                  </a:cxn>
                  <a:cxn ang="0">
                    <a:pos x="19" y="15"/>
                  </a:cxn>
                  <a:cxn ang="0">
                    <a:pos x="12" y="7"/>
                  </a:cxn>
                  <a:cxn ang="0">
                    <a:pos x="12" y="31"/>
                  </a:cxn>
                  <a:cxn ang="0">
                    <a:pos x="12" y="38"/>
                  </a:cxn>
                  <a:cxn ang="0">
                    <a:pos x="12" y="52"/>
                  </a:cxn>
                  <a:cxn ang="0">
                    <a:pos x="4" y="74"/>
                  </a:cxn>
                  <a:cxn ang="0">
                    <a:pos x="0" y="88"/>
                  </a:cxn>
                  <a:cxn ang="0">
                    <a:pos x="0" y="88"/>
                  </a:cxn>
                  <a:cxn ang="0">
                    <a:pos x="0" y="88"/>
                  </a:cxn>
                </a:cxnLst>
                <a:rect l="0" t="0" r="r" b="b"/>
                <a:pathLst>
                  <a:path w="75" h="95">
                    <a:moveTo>
                      <a:pt x="0" y="88"/>
                    </a:moveTo>
                    <a:lnTo>
                      <a:pt x="19" y="95"/>
                    </a:lnTo>
                    <a:lnTo>
                      <a:pt x="33" y="74"/>
                    </a:lnTo>
                    <a:lnTo>
                      <a:pt x="47" y="74"/>
                    </a:lnTo>
                    <a:lnTo>
                      <a:pt x="54" y="67"/>
                    </a:lnTo>
                    <a:lnTo>
                      <a:pt x="47" y="45"/>
                    </a:lnTo>
                    <a:lnTo>
                      <a:pt x="33" y="38"/>
                    </a:lnTo>
                    <a:lnTo>
                      <a:pt x="61" y="31"/>
                    </a:lnTo>
                    <a:lnTo>
                      <a:pt x="75" y="24"/>
                    </a:lnTo>
                    <a:lnTo>
                      <a:pt x="75" y="24"/>
                    </a:lnTo>
                    <a:lnTo>
                      <a:pt x="75" y="24"/>
                    </a:lnTo>
                    <a:lnTo>
                      <a:pt x="66" y="0"/>
                    </a:lnTo>
                    <a:lnTo>
                      <a:pt x="33" y="24"/>
                    </a:lnTo>
                    <a:lnTo>
                      <a:pt x="26" y="15"/>
                    </a:lnTo>
                    <a:lnTo>
                      <a:pt x="19" y="15"/>
                    </a:lnTo>
                    <a:lnTo>
                      <a:pt x="12" y="7"/>
                    </a:lnTo>
                    <a:lnTo>
                      <a:pt x="12" y="31"/>
                    </a:lnTo>
                    <a:lnTo>
                      <a:pt x="12" y="38"/>
                    </a:lnTo>
                    <a:lnTo>
                      <a:pt x="12" y="52"/>
                    </a:lnTo>
                    <a:lnTo>
                      <a:pt x="4" y="74"/>
                    </a:lnTo>
                    <a:lnTo>
                      <a:pt x="0" y="88"/>
                    </a:lnTo>
                    <a:lnTo>
                      <a:pt x="0" y="88"/>
                    </a:lnTo>
                    <a:lnTo>
                      <a:pt x="0" y="88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43" name="Freeform 121"/>
              <p:cNvSpPr>
                <a:spLocks/>
              </p:cNvSpPr>
              <p:nvPr/>
            </p:nvSpPr>
            <p:spPr bwMode="auto">
              <a:xfrm>
                <a:off x="1789230" y="4342212"/>
                <a:ext cx="182315" cy="199240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0" y="54"/>
                  </a:cxn>
                  <a:cxn ang="0">
                    <a:pos x="3" y="57"/>
                  </a:cxn>
                  <a:cxn ang="0">
                    <a:pos x="9" y="57"/>
                  </a:cxn>
                  <a:cxn ang="0">
                    <a:pos x="13" y="57"/>
                  </a:cxn>
                  <a:cxn ang="0">
                    <a:pos x="16" y="57"/>
                  </a:cxn>
                  <a:cxn ang="0">
                    <a:pos x="29" y="66"/>
                  </a:cxn>
                  <a:cxn ang="0">
                    <a:pos x="36" y="70"/>
                  </a:cxn>
                  <a:cxn ang="0">
                    <a:pos x="58" y="88"/>
                  </a:cxn>
                  <a:cxn ang="0">
                    <a:pos x="75" y="88"/>
                  </a:cxn>
                  <a:cxn ang="0">
                    <a:pos x="81" y="79"/>
                  </a:cxn>
                  <a:cxn ang="0">
                    <a:pos x="88" y="79"/>
                  </a:cxn>
                  <a:cxn ang="0">
                    <a:pos x="84" y="73"/>
                  </a:cxn>
                  <a:cxn ang="0">
                    <a:pos x="81" y="70"/>
                  </a:cxn>
                  <a:cxn ang="0">
                    <a:pos x="81" y="60"/>
                  </a:cxn>
                  <a:cxn ang="0">
                    <a:pos x="78" y="57"/>
                  </a:cxn>
                  <a:cxn ang="0">
                    <a:pos x="75" y="51"/>
                  </a:cxn>
                  <a:cxn ang="0">
                    <a:pos x="65" y="48"/>
                  </a:cxn>
                  <a:cxn ang="0">
                    <a:pos x="62" y="41"/>
                  </a:cxn>
                  <a:cxn ang="0">
                    <a:pos x="58" y="38"/>
                  </a:cxn>
                  <a:cxn ang="0">
                    <a:pos x="58" y="29"/>
                  </a:cxn>
                  <a:cxn ang="0">
                    <a:pos x="62" y="26"/>
                  </a:cxn>
                  <a:cxn ang="0">
                    <a:pos x="62" y="19"/>
                  </a:cxn>
                  <a:cxn ang="0">
                    <a:pos x="58" y="19"/>
                  </a:cxn>
                  <a:cxn ang="0">
                    <a:pos x="55" y="13"/>
                  </a:cxn>
                  <a:cxn ang="0">
                    <a:pos x="49" y="13"/>
                  </a:cxn>
                  <a:cxn ang="0">
                    <a:pos x="49" y="7"/>
                  </a:cxn>
                  <a:cxn ang="0">
                    <a:pos x="45" y="4"/>
                  </a:cxn>
                  <a:cxn ang="0">
                    <a:pos x="42" y="7"/>
                  </a:cxn>
                  <a:cxn ang="0">
                    <a:pos x="42" y="4"/>
                  </a:cxn>
                  <a:cxn ang="0">
                    <a:pos x="36" y="0"/>
                  </a:cxn>
                  <a:cxn ang="0">
                    <a:pos x="32" y="0"/>
                  </a:cxn>
                  <a:cxn ang="0">
                    <a:pos x="26" y="4"/>
                  </a:cxn>
                  <a:cxn ang="0">
                    <a:pos x="22" y="10"/>
                  </a:cxn>
                  <a:cxn ang="0">
                    <a:pos x="16" y="13"/>
                  </a:cxn>
                  <a:cxn ang="0">
                    <a:pos x="19" y="16"/>
                  </a:cxn>
                  <a:cxn ang="0">
                    <a:pos x="19" y="22"/>
                  </a:cxn>
                  <a:cxn ang="0">
                    <a:pos x="19" y="32"/>
                  </a:cxn>
                  <a:cxn ang="0">
                    <a:pos x="13" y="35"/>
                  </a:cxn>
                  <a:cxn ang="0">
                    <a:pos x="0" y="44"/>
                  </a:cxn>
                  <a:cxn ang="0">
                    <a:pos x="0" y="44"/>
                  </a:cxn>
                </a:cxnLst>
                <a:rect l="0" t="0" r="r" b="b"/>
                <a:pathLst>
                  <a:path w="88" h="88">
                    <a:moveTo>
                      <a:pt x="0" y="44"/>
                    </a:moveTo>
                    <a:cubicBezTo>
                      <a:pt x="0" y="54"/>
                      <a:pt x="0" y="54"/>
                      <a:pt x="0" y="54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6" y="57"/>
                      <a:pt x="9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16" y="57"/>
                      <a:pt x="16" y="57"/>
                      <a:pt x="16" y="57"/>
                    </a:cubicBezTo>
                    <a:cubicBezTo>
                      <a:pt x="29" y="66"/>
                      <a:pt x="29" y="66"/>
                      <a:pt x="29" y="66"/>
                    </a:cubicBezTo>
                    <a:cubicBezTo>
                      <a:pt x="36" y="70"/>
                      <a:pt x="36" y="70"/>
                      <a:pt x="36" y="70"/>
                    </a:cubicBezTo>
                    <a:cubicBezTo>
                      <a:pt x="58" y="88"/>
                      <a:pt x="58" y="88"/>
                      <a:pt x="58" y="88"/>
                    </a:cubicBezTo>
                    <a:cubicBezTo>
                      <a:pt x="75" y="88"/>
                      <a:pt x="75" y="88"/>
                      <a:pt x="75" y="88"/>
                    </a:cubicBezTo>
                    <a:cubicBezTo>
                      <a:pt x="81" y="79"/>
                      <a:pt x="81" y="79"/>
                      <a:pt x="81" y="79"/>
                    </a:cubicBezTo>
                    <a:cubicBezTo>
                      <a:pt x="88" y="79"/>
                      <a:pt x="88" y="79"/>
                      <a:pt x="88" y="79"/>
                    </a:cubicBezTo>
                    <a:cubicBezTo>
                      <a:pt x="84" y="73"/>
                      <a:pt x="84" y="73"/>
                      <a:pt x="84" y="73"/>
                    </a:cubicBezTo>
                    <a:cubicBezTo>
                      <a:pt x="81" y="70"/>
                      <a:pt x="81" y="70"/>
                      <a:pt x="81" y="70"/>
                    </a:cubicBezTo>
                    <a:cubicBezTo>
                      <a:pt x="81" y="60"/>
                      <a:pt x="81" y="60"/>
                      <a:pt x="81" y="60"/>
                    </a:cubicBezTo>
                    <a:cubicBezTo>
                      <a:pt x="78" y="57"/>
                      <a:pt x="78" y="57"/>
                      <a:pt x="78" y="57"/>
                    </a:cubicBezTo>
                    <a:cubicBezTo>
                      <a:pt x="75" y="51"/>
                      <a:pt x="75" y="51"/>
                      <a:pt x="75" y="51"/>
                    </a:cubicBezTo>
                    <a:cubicBezTo>
                      <a:pt x="65" y="48"/>
                      <a:pt x="65" y="48"/>
                      <a:pt x="65" y="48"/>
                    </a:cubicBezTo>
                    <a:cubicBezTo>
                      <a:pt x="62" y="41"/>
                      <a:pt x="62" y="41"/>
                      <a:pt x="62" y="41"/>
                    </a:cubicBezTo>
                    <a:cubicBezTo>
                      <a:pt x="58" y="38"/>
                      <a:pt x="58" y="38"/>
                      <a:pt x="58" y="38"/>
                    </a:cubicBezTo>
                    <a:cubicBezTo>
                      <a:pt x="58" y="29"/>
                      <a:pt x="58" y="29"/>
                      <a:pt x="58" y="29"/>
                    </a:cubicBezTo>
                    <a:cubicBezTo>
                      <a:pt x="62" y="26"/>
                      <a:pt x="62" y="26"/>
                      <a:pt x="62" y="26"/>
                    </a:cubicBezTo>
                    <a:cubicBezTo>
                      <a:pt x="62" y="19"/>
                      <a:pt x="62" y="19"/>
                      <a:pt x="62" y="19"/>
                    </a:cubicBezTo>
                    <a:cubicBezTo>
                      <a:pt x="58" y="19"/>
                      <a:pt x="58" y="19"/>
                      <a:pt x="58" y="19"/>
                    </a:cubicBezTo>
                    <a:cubicBezTo>
                      <a:pt x="55" y="13"/>
                      <a:pt x="55" y="13"/>
                      <a:pt x="55" y="13"/>
                    </a:cubicBezTo>
                    <a:cubicBezTo>
                      <a:pt x="49" y="13"/>
                      <a:pt x="49" y="13"/>
                      <a:pt x="49" y="13"/>
                    </a:cubicBezTo>
                    <a:cubicBezTo>
                      <a:pt x="49" y="7"/>
                      <a:pt x="49" y="7"/>
                      <a:pt x="49" y="7"/>
                    </a:cubicBezTo>
                    <a:cubicBezTo>
                      <a:pt x="45" y="4"/>
                      <a:pt x="45" y="4"/>
                      <a:pt x="45" y="4"/>
                    </a:cubicBezTo>
                    <a:cubicBezTo>
                      <a:pt x="42" y="7"/>
                      <a:pt x="42" y="7"/>
                      <a:pt x="42" y="7"/>
                    </a:cubicBezTo>
                    <a:cubicBezTo>
                      <a:pt x="42" y="4"/>
                      <a:pt x="42" y="4"/>
                      <a:pt x="42" y="4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26" y="4"/>
                      <a:pt x="26" y="4"/>
                      <a:pt x="26" y="4"/>
                    </a:cubicBezTo>
                    <a:cubicBezTo>
                      <a:pt x="22" y="10"/>
                      <a:pt x="22" y="10"/>
                      <a:pt x="22" y="10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19" y="16"/>
                      <a:pt x="19" y="16"/>
                      <a:pt x="19" y="16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32"/>
                      <a:pt x="19" y="32"/>
                      <a:pt x="19" y="32"/>
                    </a:cubicBezTo>
                    <a:cubicBezTo>
                      <a:pt x="13" y="35"/>
                      <a:pt x="13" y="35"/>
                      <a:pt x="13" y="35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44"/>
                      <a:pt x="0" y="44"/>
                      <a:pt x="0" y="44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44" name="Freeform 125"/>
              <p:cNvSpPr>
                <a:spLocks/>
              </p:cNvSpPr>
              <p:nvPr/>
            </p:nvSpPr>
            <p:spPr bwMode="auto">
              <a:xfrm>
                <a:off x="1723492" y="4468653"/>
                <a:ext cx="405827" cy="389859"/>
              </a:xfrm>
              <a:custGeom>
                <a:avLst/>
                <a:gdLst/>
                <a:ahLst/>
                <a:cxnLst>
                  <a:cxn ang="0">
                    <a:pos x="0" y="33"/>
                  </a:cxn>
                  <a:cxn ang="0">
                    <a:pos x="0" y="43"/>
                  </a:cxn>
                  <a:cxn ang="0">
                    <a:pos x="3" y="43"/>
                  </a:cxn>
                  <a:cxn ang="0">
                    <a:pos x="3" y="43"/>
                  </a:cxn>
                  <a:cxn ang="0">
                    <a:pos x="3" y="46"/>
                  </a:cxn>
                  <a:cxn ang="0">
                    <a:pos x="34" y="88"/>
                  </a:cxn>
                  <a:cxn ang="0">
                    <a:pos x="43" y="114"/>
                  </a:cxn>
                  <a:cxn ang="0">
                    <a:pos x="53" y="130"/>
                  </a:cxn>
                  <a:cxn ang="0">
                    <a:pos x="71" y="159"/>
                  </a:cxn>
                  <a:cxn ang="0">
                    <a:pos x="77" y="172"/>
                  </a:cxn>
                  <a:cxn ang="0">
                    <a:pos x="81" y="172"/>
                  </a:cxn>
                  <a:cxn ang="0">
                    <a:pos x="84" y="166"/>
                  </a:cxn>
                  <a:cxn ang="0">
                    <a:pos x="87" y="163"/>
                  </a:cxn>
                  <a:cxn ang="0">
                    <a:pos x="93" y="163"/>
                  </a:cxn>
                  <a:cxn ang="0">
                    <a:pos x="102" y="163"/>
                  </a:cxn>
                  <a:cxn ang="0">
                    <a:pos x="112" y="166"/>
                  </a:cxn>
                  <a:cxn ang="0">
                    <a:pos x="118" y="166"/>
                  </a:cxn>
                  <a:cxn ang="0">
                    <a:pos x="121" y="169"/>
                  </a:cxn>
                  <a:cxn ang="0">
                    <a:pos x="124" y="166"/>
                  </a:cxn>
                  <a:cxn ang="0">
                    <a:pos x="127" y="156"/>
                  </a:cxn>
                  <a:cxn ang="0">
                    <a:pos x="140" y="150"/>
                  </a:cxn>
                  <a:cxn ang="0">
                    <a:pos x="149" y="150"/>
                  </a:cxn>
                  <a:cxn ang="0">
                    <a:pos x="171" y="143"/>
                  </a:cxn>
                  <a:cxn ang="0">
                    <a:pos x="193" y="133"/>
                  </a:cxn>
                  <a:cxn ang="0">
                    <a:pos x="196" y="114"/>
                  </a:cxn>
                  <a:cxn ang="0">
                    <a:pos x="189" y="107"/>
                  </a:cxn>
                  <a:cxn ang="0">
                    <a:pos x="168" y="104"/>
                  </a:cxn>
                  <a:cxn ang="0">
                    <a:pos x="155" y="91"/>
                  </a:cxn>
                  <a:cxn ang="0">
                    <a:pos x="155" y="88"/>
                  </a:cxn>
                  <a:cxn ang="0">
                    <a:pos x="155" y="88"/>
                  </a:cxn>
                  <a:cxn ang="0">
                    <a:pos x="152" y="88"/>
                  </a:cxn>
                  <a:cxn ang="0">
                    <a:pos x="155" y="85"/>
                  </a:cxn>
                  <a:cxn ang="0">
                    <a:pos x="152" y="85"/>
                  </a:cxn>
                  <a:cxn ang="0">
                    <a:pos x="146" y="85"/>
                  </a:cxn>
                  <a:cxn ang="0">
                    <a:pos x="146" y="81"/>
                  </a:cxn>
                  <a:cxn ang="0">
                    <a:pos x="146" y="81"/>
                  </a:cxn>
                  <a:cxn ang="0">
                    <a:pos x="130" y="52"/>
                  </a:cxn>
                  <a:cxn ang="0">
                    <a:pos x="124" y="43"/>
                  </a:cxn>
                  <a:cxn ang="0">
                    <a:pos x="115" y="43"/>
                  </a:cxn>
                  <a:cxn ang="0">
                    <a:pos x="112" y="36"/>
                  </a:cxn>
                  <a:cxn ang="0">
                    <a:pos x="105" y="36"/>
                  </a:cxn>
                  <a:cxn ang="0">
                    <a:pos x="90" y="36"/>
                  </a:cxn>
                  <a:cxn ang="0">
                    <a:pos x="68" y="17"/>
                  </a:cxn>
                  <a:cxn ang="0">
                    <a:pos x="59" y="10"/>
                  </a:cxn>
                  <a:cxn ang="0">
                    <a:pos x="46" y="4"/>
                  </a:cxn>
                  <a:cxn ang="0">
                    <a:pos x="43" y="4"/>
                  </a:cxn>
                  <a:cxn ang="0">
                    <a:pos x="37" y="0"/>
                  </a:cxn>
                  <a:cxn ang="0">
                    <a:pos x="37" y="4"/>
                  </a:cxn>
                  <a:cxn ang="0">
                    <a:pos x="28" y="7"/>
                  </a:cxn>
                  <a:cxn ang="0">
                    <a:pos x="21" y="7"/>
                  </a:cxn>
                  <a:cxn ang="0">
                    <a:pos x="21" y="10"/>
                  </a:cxn>
                  <a:cxn ang="0">
                    <a:pos x="28" y="20"/>
                  </a:cxn>
                  <a:cxn ang="0">
                    <a:pos x="25" y="26"/>
                  </a:cxn>
                  <a:cxn ang="0">
                    <a:pos x="18" y="26"/>
                  </a:cxn>
                  <a:cxn ang="0">
                    <a:pos x="9" y="33"/>
                  </a:cxn>
                  <a:cxn ang="0">
                    <a:pos x="0" y="33"/>
                  </a:cxn>
                  <a:cxn ang="0">
                    <a:pos x="0" y="33"/>
                  </a:cxn>
                </a:cxnLst>
                <a:rect l="0" t="0" r="r" b="b"/>
                <a:pathLst>
                  <a:path w="196" h="172">
                    <a:moveTo>
                      <a:pt x="0" y="33"/>
                    </a:moveTo>
                    <a:cubicBezTo>
                      <a:pt x="0" y="36"/>
                      <a:pt x="0" y="39"/>
                      <a:pt x="0" y="43"/>
                    </a:cubicBezTo>
                    <a:cubicBezTo>
                      <a:pt x="3" y="43"/>
                      <a:pt x="3" y="43"/>
                      <a:pt x="3" y="43"/>
                    </a:cubicBezTo>
                    <a:cubicBezTo>
                      <a:pt x="3" y="43"/>
                      <a:pt x="3" y="43"/>
                      <a:pt x="3" y="43"/>
                    </a:cubicBezTo>
                    <a:cubicBezTo>
                      <a:pt x="3" y="46"/>
                      <a:pt x="3" y="46"/>
                      <a:pt x="3" y="46"/>
                    </a:cubicBezTo>
                    <a:cubicBezTo>
                      <a:pt x="12" y="59"/>
                      <a:pt x="21" y="75"/>
                      <a:pt x="34" y="88"/>
                    </a:cubicBezTo>
                    <a:cubicBezTo>
                      <a:pt x="40" y="98"/>
                      <a:pt x="40" y="104"/>
                      <a:pt x="43" y="114"/>
                    </a:cubicBezTo>
                    <a:cubicBezTo>
                      <a:pt x="43" y="120"/>
                      <a:pt x="46" y="127"/>
                      <a:pt x="53" y="130"/>
                    </a:cubicBezTo>
                    <a:cubicBezTo>
                      <a:pt x="62" y="140"/>
                      <a:pt x="65" y="150"/>
                      <a:pt x="71" y="159"/>
                    </a:cubicBezTo>
                    <a:cubicBezTo>
                      <a:pt x="74" y="163"/>
                      <a:pt x="77" y="169"/>
                      <a:pt x="77" y="172"/>
                    </a:cubicBezTo>
                    <a:cubicBezTo>
                      <a:pt x="81" y="172"/>
                      <a:pt x="81" y="172"/>
                      <a:pt x="81" y="172"/>
                    </a:cubicBezTo>
                    <a:cubicBezTo>
                      <a:pt x="84" y="166"/>
                      <a:pt x="84" y="166"/>
                      <a:pt x="84" y="166"/>
                    </a:cubicBezTo>
                    <a:cubicBezTo>
                      <a:pt x="87" y="163"/>
                      <a:pt x="87" y="163"/>
                      <a:pt x="87" y="163"/>
                    </a:cubicBezTo>
                    <a:cubicBezTo>
                      <a:pt x="93" y="163"/>
                      <a:pt x="93" y="163"/>
                      <a:pt x="93" y="163"/>
                    </a:cubicBezTo>
                    <a:cubicBezTo>
                      <a:pt x="102" y="163"/>
                      <a:pt x="102" y="163"/>
                      <a:pt x="102" y="163"/>
                    </a:cubicBezTo>
                    <a:cubicBezTo>
                      <a:pt x="105" y="163"/>
                      <a:pt x="109" y="163"/>
                      <a:pt x="112" y="166"/>
                    </a:cubicBezTo>
                    <a:cubicBezTo>
                      <a:pt x="118" y="166"/>
                      <a:pt x="118" y="166"/>
                      <a:pt x="118" y="166"/>
                    </a:cubicBezTo>
                    <a:cubicBezTo>
                      <a:pt x="121" y="169"/>
                      <a:pt x="121" y="169"/>
                      <a:pt x="121" y="169"/>
                    </a:cubicBezTo>
                    <a:cubicBezTo>
                      <a:pt x="124" y="166"/>
                      <a:pt x="124" y="166"/>
                      <a:pt x="124" y="166"/>
                    </a:cubicBezTo>
                    <a:cubicBezTo>
                      <a:pt x="127" y="156"/>
                      <a:pt x="127" y="156"/>
                      <a:pt x="127" y="156"/>
                    </a:cubicBezTo>
                    <a:cubicBezTo>
                      <a:pt x="140" y="150"/>
                      <a:pt x="140" y="150"/>
                      <a:pt x="140" y="150"/>
                    </a:cubicBezTo>
                    <a:cubicBezTo>
                      <a:pt x="149" y="150"/>
                      <a:pt x="149" y="150"/>
                      <a:pt x="149" y="150"/>
                    </a:cubicBezTo>
                    <a:cubicBezTo>
                      <a:pt x="171" y="143"/>
                      <a:pt x="171" y="143"/>
                      <a:pt x="171" y="143"/>
                    </a:cubicBezTo>
                    <a:cubicBezTo>
                      <a:pt x="193" y="133"/>
                      <a:pt x="193" y="133"/>
                      <a:pt x="193" y="133"/>
                    </a:cubicBezTo>
                    <a:cubicBezTo>
                      <a:pt x="196" y="114"/>
                      <a:pt x="196" y="114"/>
                      <a:pt x="196" y="114"/>
                    </a:cubicBezTo>
                    <a:cubicBezTo>
                      <a:pt x="189" y="107"/>
                      <a:pt x="189" y="107"/>
                      <a:pt x="189" y="107"/>
                    </a:cubicBezTo>
                    <a:cubicBezTo>
                      <a:pt x="168" y="104"/>
                      <a:pt x="168" y="104"/>
                      <a:pt x="168" y="104"/>
                    </a:cubicBezTo>
                    <a:cubicBezTo>
                      <a:pt x="155" y="91"/>
                      <a:pt x="155" y="91"/>
                      <a:pt x="155" y="91"/>
                    </a:cubicBezTo>
                    <a:cubicBezTo>
                      <a:pt x="155" y="88"/>
                      <a:pt x="155" y="88"/>
                      <a:pt x="155" y="88"/>
                    </a:cubicBezTo>
                    <a:cubicBezTo>
                      <a:pt x="155" y="88"/>
                      <a:pt x="155" y="88"/>
                      <a:pt x="155" y="88"/>
                    </a:cubicBezTo>
                    <a:cubicBezTo>
                      <a:pt x="152" y="88"/>
                      <a:pt x="152" y="88"/>
                      <a:pt x="152" y="88"/>
                    </a:cubicBezTo>
                    <a:cubicBezTo>
                      <a:pt x="155" y="85"/>
                      <a:pt x="155" y="85"/>
                      <a:pt x="155" y="85"/>
                    </a:cubicBezTo>
                    <a:cubicBezTo>
                      <a:pt x="152" y="85"/>
                      <a:pt x="152" y="85"/>
                      <a:pt x="152" y="85"/>
                    </a:cubicBezTo>
                    <a:cubicBezTo>
                      <a:pt x="146" y="85"/>
                      <a:pt x="146" y="85"/>
                      <a:pt x="146" y="85"/>
                    </a:cubicBezTo>
                    <a:cubicBezTo>
                      <a:pt x="146" y="81"/>
                      <a:pt x="146" y="81"/>
                      <a:pt x="146" y="81"/>
                    </a:cubicBezTo>
                    <a:cubicBezTo>
                      <a:pt x="146" y="81"/>
                      <a:pt x="146" y="81"/>
                      <a:pt x="146" y="81"/>
                    </a:cubicBezTo>
                    <a:cubicBezTo>
                      <a:pt x="146" y="72"/>
                      <a:pt x="140" y="59"/>
                      <a:pt x="130" y="52"/>
                    </a:cubicBezTo>
                    <a:cubicBezTo>
                      <a:pt x="127" y="49"/>
                      <a:pt x="127" y="49"/>
                      <a:pt x="124" y="43"/>
                    </a:cubicBezTo>
                    <a:cubicBezTo>
                      <a:pt x="115" y="43"/>
                      <a:pt x="115" y="43"/>
                      <a:pt x="115" y="43"/>
                    </a:cubicBezTo>
                    <a:cubicBezTo>
                      <a:pt x="112" y="36"/>
                      <a:pt x="112" y="36"/>
                      <a:pt x="112" y="36"/>
                    </a:cubicBezTo>
                    <a:cubicBezTo>
                      <a:pt x="105" y="36"/>
                      <a:pt x="105" y="36"/>
                      <a:pt x="105" y="36"/>
                    </a:cubicBezTo>
                    <a:cubicBezTo>
                      <a:pt x="90" y="36"/>
                      <a:pt x="90" y="36"/>
                      <a:pt x="90" y="36"/>
                    </a:cubicBezTo>
                    <a:cubicBezTo>
                      <a:pt x="68" y="17"/>
                      <a:pt x="68" y="17"/>
                      <a:pt x="68" y="17"/>
                    </a:cubicBezTo>
                    <a:cubicBezTo>
                      <a:pt x="59" y="10"/>
                      <a:pt x="59" y="10"/>
                      <a:pt x="59" y="10"/>
                    </a:cubicBezTo>
                    <a:cubicBezTo>
                      <a:pt x="46" y="4"/>
                      <a:pt x="46" y="4"/>
                      <a:pt x="46" y="4"/>
                    </a:cubicBezTo>
                    <a:cubicBezTo>
                      <a:pt x="43" y="4"/>
                      <a:pt x="43" y="4"/>
                      <a:pt x="43" y="4"/>
                    </a:cubicBezTo>
                    <a:cubicBezTo>
                      <a:pt x="40" y="4"/>
                      <a:pt x="37" y="0"/>
                      <a:pt x="37" y="0"/>
                    </a:cubicBezTo>
                    <a:cubicBezTo>
                      <a:pt x="37" y="4"/>
                      <a:pt x="37" y="4"/>
                      <a:pt x="37" y="4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21" y="7"/>
                      <a:pt x="21" y="7"/>
                      <a:pt x="21" y="7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8" y="20"/>
                      <a:pt x="28" y="20"/>
                      <a:pt x="28" y="20"/>
                    </a:cubicBezTo>
                    <a:cubicBezTo>
                      <a:pt x="25" y="26"/>
                      <a:pt x="25" y="26"/>
                      <a:pt x="25" y="26"/>
                    </a:cubicBezTo>
                    <a:cubicBezTo>
                      <a:pt x="18" y="26"/>
                      <a:pt x="18" y="26"/>
                      <a:pt x="18" y="26"/>
                    </a:cubicBezTo>
                    <a:cubicBezTo>
                      <a:pt x="9" y="33"/>
                      <a:pt x="9" y="33"/>
                      <a:pt x="9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45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695298" y="3425395"/>
                <a:ext cx="3292201" cy="30135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6" name="Freeform 7"/>
              <p:cNvSpPr>
                <a:spLocks/>
              </p:cNvSpPr>
              <p:nvPr/>
            </p:nvSpPr>
            <p:spPr bwMode="auto">
              <a:xfrm>
                <a:off x="1706841" y="4912155"/>
                <a:ext cx="290127" cy="280660"/>
              </a:xfrm>
              <a:custGeom>
                <a:avLst/>
                <a:gdLst/>
                <a:ahLst/>
                <a:cxnLst>
                  <a:cxn ang="0">
                    <a:pos x="75" y="7"/>
                  </a:cxn>
                  <a:cxn ang="0">
                    <a:pos x="75" y="24"/>
                  </a:cxn>
                  <a:cxn ang="0">
                    <a:pos x="68" y="55"/>
                  </a:cxn>
                  <a:cxn ang="0">
                    <a:pos x="52" y="62"/>
                  </a:cxn>
                  <a:cxn ang="0">
                    <a:pos x="45" y="71"/>
                  </a:cxn>
                  <a:cxn ang="0">
                    <a:pos x="35" y="92"/>
                  </a:cxn>
                  <a:cxn ang="0">
                    <a:pos x="35" y="102"/>
                  </a:cxn>
                  <a:cxn ang="0">
                    <a:pos x="28" y="109"/>
                  </a:cxn>
                  <a:cxn ang="0">
                    <a:pos x="21" y="125"/>
                  </a:cxn>
                  <a:cxn ang="0">
                    <a:pos x="21" y="156"/>
                  </a:cxn>
                  <a:cxn ang="0">
                    <a:pos x="14" y="170"/>
                  </a:cxn>
                  <a:cxn ang="0">
                    <a:pos x="0" y="170"/>
                  </a:cxn>
                  <a:cxn ang="0">
                    <a:pos x="0" y="177"/>
                  </a:cxn>
                  <a:cxn ang="0">
                    <a:pos x="7" y="187"/>
                  </a:cxn>
                  <a:cxn ang="0">
                    <a:pos x="21" y="194"/>
                  </a:cxn>
                  <a:cxn ang="0">
                    <a:pos x="28" y="201"/>
                  </a:cxn>
                  <a:cxn ang="0">
                    <a:pos x="35" y="215"/>
                  </a:cxn>
                  <a:cxn ang="0">
                    <a:pos x="45" y="239"/>
                  </a:cxn>
                  <a:cxn ang="0">
                    <a:pos x="52" y="239"/>
                  </a:cxn>
                  <a:cxn ang="0">
                    <a:pos x="59" y="255"/>
                  </a:cxn>
                  <a:cxn ang="0">
                    <a:pos x="68" y="262"/>
                  </a:cxn>
                  <a:cxn ang="0">
                    <a:pos x="68" y="269"/>
                  </a:cxn>
                  <a:cxn ang="0">
                    <a:pos x="83" y="269"/>
                  </a:cxn>
                  <a:cxn ang="0">
                    <a:pos x="111" y="286"/>
                  </a:cxn>
                  <a:cxn ang="0">
                    <a:pos x="142" y="293"/>
                  </a:cxn>
                  <a:cxn ang="0">
                    <a:pos x="158" y="277"/>
                  </a:cxn>
                  <a:cxn ang="0">
                    <a:pos x="172" y="269"/>
                  </a:cxn>
                  <a:cxn ang="0">
                    <a:pos x="179" y="277"/>
                  </a:cxn>
                  <a:cxn ang="0">
                    <a:pos x="194" y="277"/>
                  </a:cxn>
                  <a:cxn ang="0">
                    <a:pos x="201" y="269"/>
                  </a:cxn>
                  <a:cxn ang="0">
                    <a:pos x="217" y="269"/>
                  </a:cxn>
                  <a:cxn ang="0">
                    <a:pos x="234" y="255"/>
                  </a:cxn>
                  <a:cxn ang="0">
                    <a:pos x="262" y="255"/>
                  </a:cxn>
                  <a:cxn ang="0">
                    <a:pos x="331" y="177"/>
                  </a:cxn>
                  <a:cxn ang="0">
                    <a:pos x="316" y="177"/>
                  </a:cxn>
                  <a:cxn ang="0">
                    <a:pos x="241" y="156"/>
                  </a:cxn>
                  <a:cxn ang="0">
                    <a:pos x="234" y="147"/>
                  </a:cxn>
                  <a:cxn ang="0">
                    <a:pos x="224" y="140"/>
                  </a:cxn>
                  <a:cxn ang="0">
                    <a:pos x="210" y="109"/>
                  </a:cxn>
                  <a:cxn ang="0">
                    <a:pos x="210" y="102"/>
                  </a:cxn>
                  <a:cxn ang="0">
                    <a:pos x="210" y="102"/>
                  </a:cxn>
                  <a:cxn ang="0">
                    <a:pos x="194" y="109"/>
                  </a:cxn>
                  <a:cxn ang="0">
                    <a:pos x="186" y="78"/>
                  </a:cxn>
                  <a:cxn ang="0">
                    <a:pos x="201" y="62"/>
                  </a:cxn>
                  <a:cxn ang="0">
                    <a:pos x="179" y="47"/>
                  </a:cxn>
                  <a:cxn ang="0">
                    <a:pos x="165" y="17"/>
                  </a:cxn>
                  <a:cxn ang="0">
                    <a:pos x="151" y="7"/>
                  </a:cxn>
                  <a:cxn ang="0">
                    <a:pos x="118" y="7"/>
                  </a:cxn>
                  <a:cxn ang="0">
                    <a:pos x="97" y="0"/>
                  </a:cxn>
                  <a:cxn ang="0">
                    <a:pos x="90" y="17"/>
                  </a:cxn>
                  <a:cxn ang="0">
                    <a:pos x="83" y="7"/>
                  </a:cxn>
                  <a:cxn ang="0">
                    <a:pos x="75" y="7"/>
                  </a:cxn>
                  <a:cxn ang="0">
                    <a:pos x="75" y="7"/>
                  </a:cxn>
                  <a:cxn ang="0">
                    <a:pos x="75" y="7"/>
                  </a:cxn>
                  <a:cxn ang="0">
                    <a:pos x="75" y="7"/>
                  </a:cxn>
                </a:cxnLst>
                <a:rect l="0" t="0" r="r" b="b"/>
                <a:pathLst>
                  <a:path w="331" h="293">
                    <a:moveTo>
                      <a:pt x="75" y="7"/>
                    </a:moveTo>
                    <a:lnTo>
                      <a:pt x="75" y="24"/>
                    </a:lnTo>
                    <a:lnTo>
                      <a:pt x="68" y="55"/>
                    </a:lnTo>
                    <a:lnTo>
                      <a:pt x="52" y="62"/>
                    </a:lnTo>
                    <a:lnTo>
                      <a:pt x="45" y="71"/>
                    </a:lnTo>
                    <a:lnTo>
                      <a:pt x="35" y="92"/>
                    </a:lnTo>
                    <a:lnTo>
                      <a:pt x="35" y="102"/>
                    </a:lnTo>
                    <a:lnTo>
                      <a:pt x="28" y="109"/>
                    </a:lnTo>
                    <a:lnTo>
                      <a:pt x="21" y="125"/>
                    </a:lnTo>
                    <a:lnTo>
                      <a:pt x="21" y="156"/>
                    </a:lnTo>
                    <a:lnTo>
                      <a:pt x="14" y="170"/>
                    </a:lnTo>
                    <a:lnTo>
                      <a:pt x="0" y="170"/>
                    </a:lnTo>
                    <a:lnTo>
                      <a:pt x="0" y="177"/>
                    </a:lnTo>
                    <a:lnTo>
                      <a:pt x="7" y="187"/>
                    </a:lnTo>
                    <a:lnTo>
                      <a:pt x="21" y="194"/>
                    </a:lnTo>
                    <a:lnTo>
                      <a:pt x="28" y="201"/>
                    </a:lnTo>
                    <a:lnTo>
                      <a:pt x="35" y="215"/>
                    </a:lnTo>
                    <a:lnTo>
                      <a:pt x="45" y="239"/>
                    </a:lnTo>
                    <a:lnTo>
                      <a:pt x="52" y="239"/>
                    </a:lnTo>
                    <a:lnTo>
                      <a:pt x="59" y="255"/>
                    </a:lnTo>
                    <a:lnTo>
                      <a:pt x="68" y="262"/>
                    </a:lnTo>
                    <a:lnTo>
                      <a:pt x="68" y="269"/>
                    </a:lnTo>
                    <a:lnTo>
                      <a:pt x="83" y="269"/>
                    </a:lnTo>
                    <a:lnTo>
                      <a:pt x="111" y="286"/>
                    </a:lnTo>
                    <a:lnTo>
                      <a:pt x="142" y="293"/>
                    </a:lnTo>
                    <a:lnTo>
                      <a:pt x="158" y="277"/>
                    </a:lnTo>
                    <a:lnTo>
                      <a:pt x="172" y="269"/>
                    </a:lnTo>
                    <a:lnTo>
                      <a:pt x="179" y="277"/>
                    </a:lnTo>
                    <a:lnTo>
                      <a:pt x="194" y="277"/>
                    </a:lnTo>
                    <a:lnTo>
                      <a:pt x="201" y="269"/>
                    </a:lnTo>
                    <a:lnTo>
                      <a:pt x="217" y="269"/>
                    </a:lnTo>
                    <a:lnTo>
                      <a:pt x="234" y="255"/>
                    </a:lnTo>
                    <a:lnTo>
                      <a:pt x="262" y="255"/>
                    </a:lnTo>
                    <a:lnTo>
                      <a:pt x="331" y="177"/>
                    </a:lnTo>
                    <a:lnTo>
                      <a:pt x="316" y="177"/>
                    </a:lnTo>
                    <a:lnTo>
                      <a:pt x="241" y="156"/>
                    </a:lnTo>
                    <a:lnTo>
                      <a:pt x="234" y="147"/>
                    </a:lnTo>
                    <a:lnTo>
                      <a:pt x="224" y="140"/>
                    </a:lnTo>
                    <a:lnTo>
                      <a:pt x="210" y="109"/>
                    </a:lnTo>
                    <a:lnTo>
                      <a:pt x="210" y="102"/>
                    </a:lnTo>
                    <a:lnTo>
                      <a:pt x="210" y="102"/>
                    </a:lnTo>
                    <a:lnTo>
                      <a:pt x="194" y="109"/>
                    </a:lnTo>
                    <a:lnTo>
                      <a:pt x="186" y="78"/>
                    </a:lnTo>
                    <a:lnTo>
                      <a:pt x="201" y="62"/>
                    </a:lnTo>
                    <a:lnTo>
                      <a:pt x="179" y="47"/>
                    </a:lnTo>
                    <a:lnTo>
                      <a:pt x="165" y="17"/>
                    </a:lnTo>
                    <a:lnTo>
                      <a:pt x="151" y="7"/>
                    </a:lnTo>
                    <a:lnTo>
                      <a:pt x="118" y="7"/>
                    </a:lnTo>
                    <a:lnTo>
                      <a:pt x="97" y="0"/>
                    </a:lnTo>
                    <a:lnTo>
                      <a:pt x="90" y="17"/>
                    </a:lnTo>
                    <a:lnTo>
                      <a:pt x="83" y="7"/>
                    </a:lnTo>
                    <a:lnTo>
                      <a:pt x="75" y="7"/>
                    </a:lnTo>
                    <a:lnTo>
                      <a:pt x="75" y="7"/>
                    </a:lnTo>
                    <a:lnTo>
                      <a:pt x="75" y="7"/>
                    </a:lnTo>
                    <a:lnTo>
                      <a:pt x="75" y="7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47" name="Freeform 8"/>
              <p:cNvSpPr>
                <a:spLocks/>
              </p:cNvSpPr>
              <p:nvPr/>
            </p:nvSpPr>
            <p:spPr bwMode="auto">
              <a:xfrm>
                <a:off x="1880392" y="4957175"/>
                <a:ext cx="25419" cy="4597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5"/>
                  </a:cxn>
                  <a:cxn ang="0">
                    <a:pos x="0" y="20"/>
                  </a:cxn>
                  <a:cxn ang="0">
                    <a:pos x="6" y="17"/>
                  </a:cxn>
                  <a:cxn ang="0">
                    <a:pos x="9" y="20"/>
                  </a:cxn>
                  <a:cxn ang="0">
                    <a:pos x="12" y="15"/>
                  </a:cxn>
                  <a:cxn ang="0">
                    <a:pos x="9" y="12"/>
                  </a:cxn>
                  <a:cxn ang="0">
                    <a:pos x="6" y="12"/>
                  </a:cxn>
                  <a:cxn ang="0">
                    <a:pos x="9" y="9"/>
                  </a:cxn>
                  <a:cxn ang="0">
                    <a:pos x="12" y="9"/>
                  </a:cxn>
                  <a:cxn ang="0">
                    <a:pos x="6" y="0"/>
                  </a:cxn>
                </a:cxnLst>
                <a:rect l="0" t="0" r="r" b="b"/>
                <a:pathLst>
                  <a:path w="12" h="20">
                    <a:moveTo>
                      <a:pt x="6" y="0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6" y="17"/>
                      <a:pt x="6" y="17"/>
                      <a:pt x="6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12" y="15"/>
                      <a:pt x="12" y="15"/>
                      <a:pt x="12" y="15"/>
                    </a:cubicBezTo>
                    <a:cubicBezTo>
                      <a:pt x="9" y="12"/>
                      <a:pt x="9" y="12"/>
                      <a:pt x="9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9"/>
                      <a:pt x="9" y="9"/>
                      <a:pt x="12" y="9"/>
                    </a:cubicBezTo>
                    <a:cubicBezTo>
                      <a:pt x="12" y="3"/>
                      <a:pt x="9" y="3"/>
                      <a:pt x="6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48" name="Freeform 10"/>
              <p:cNvSpPr>
                <a:spLocks/>
              </p:cNvSpPr>
              <p:nvPr/>
            </p:nvSpPr>
            <p:spPr bwMode="auto">
              <a:xfrm>
                <a:off x="1483330" y="4704294"/>
                <a:ext cx="322558" cy="479900"/>
              </a:xfrm>
              <a:custGeom>
                <a:avLst/>
                <a:gdLst/>
                <a:ahLst/>
                <a:cxnLst>
                  <a:cxn ang="0">
                    <a:pos x="63" y="206"/>
                  </a:cxn>
                  <a:cxn ang="0">
                    <a:pos x="70" y="202"/>
                  </a:cxn>
                  <a:cxn ang="0">
                    <a:pos x="79" y="209"/>
                  </a:cxn>
                  <a:cxn ang="0">
                    <a:pos x="89" y="212"/>
                  </a:cxn>
                  <a:cxn ang="0">
                    <a:pos x="102" y="212"/>
                  </a:cxn>
                  <a:cxn ang="0">
                    <a:pos x="111" y="212"/>
                  </a:cxn>
                  <a:cxn ang="0">
                    <a:pos x="133" y="202"/>
                  </a:cxn>
                  <a:cxn ang="0">
                    <a:pos x="130" y="196"/>
                  </a:cxn>
                  <a:cxn ang="0">
                    <a:pos x="124" y="186"/>
                  </a:cxn>
                  <a:cxn ang="0">
                    <a:pos x="114" y="176"/>
                  </a:cxn>
                  <a:cxn ang="0">
                    <a:pos x="105" y="170"/>
                  </a:cxn>
                  <a:cxn ang="0">
                    <a:pos x="111" y="160"/>
                  </a:cxn>
                  <a:cxn ang="0">
                    <a:pos x="114" y="144"/>
                  </a:cxn>
                  <a:cxn ang="0">
                    <a:pos x="121" y="134"/>
                  </a:cxn>
                  <a:cxn ang="0">
                    <a:pos x="124" y="121"/>
                  </a:cxn>
                  <a:cxn ang="0">
                    <a:pos x="133" y="111"/>
                  </a:cxn>
                  <a:cxn ang="0">
                    <a:pos x="137" y="95"/>
                  </a:cxn>
                  <a:cxn ang="0">
                    <a:pos x="140" y="79"/>
                  </a:cxn>
                  <a:cxn ang="0">
                    <a:pos x="140" y="62"/>
                  </a:cxn>
                  <a:cxn ang="0">
                    <a:pos x="156" y="56"/>
                  </a:cxn>
                  <a:cxn ang="0">
                    <a:pos x="140" y="20"/>
                  </a:cxn>
                  <a:cxn ang="0">
                    <a:pos x="140" y="20"/>
                  </a:cxn>
                  <a:cxn ang="0">
                    <a:pos x="124" y="0"/>
                  </a:cxn>
                  <a:cxn ang="0">
                    <a:pos x="114" y="7"/>
                  </a:cxn>
                  <a:cxn ang="0">
                    <a:pos x="108" y="13"/>
                  </a:cxn>
                  <a:cxn ang="0">
                    <a:pos x="86" y="10"/>
                  </a:cxn>
                  <a:cxn ang="0">
                    <a:pos x="82" y="10"/>
                  </a:cxn>
                  <a:cxn ang="0">
                    <a:pos x="28" y="33"/>
                  </a:cxn>
                  <a:cxn ang="0">
                    <a:pos x="19" y="82"/>
                  </a:cxn>
                  <a:cxn ang="0">
                    <a:pos x="9" y="82"/>
                  </a:cxn>
                  <a:cxn ang="0">
                    <a:pos x="6" y="88"/>
                  </a:cxn>
                  <a:cxn ang="0">
                    <a:pos x="3" y="95"/>
                  </a:cxn>
                  <a:cxn ang="0">
                    <a:pos x="0" y="105"/>
                  </a:cxn>
                  <a:cxn ang="0">
                    <a:pos x="0" y="111"/>
                  </a:cxn>
                  <a:cxn ang="0">
                    <a:pos x="3" y="111"/>
                  </a:cxn>
                  <a:cxn ang="0">
                    <a:pos x="6" y="124"/>
                  </a:cxn>
                  <a:cxn ang="0">
                    <a:pos x="9" y="134"/>
                  </a:cxn>
                  <a:cxn ang="0">
                    <a:pos x="16" y="150"/>
                  </a:cxn>
                  <a:cxn ang="0">
                    <a:pos x="22" y="157"/>
                  </a:cxn>
                  <a:cxn ang="0">
                    <a:pos x="25" y="163"/>
                  </a:cxn>
                  <a:cxn ang="0">
                    <a:pos x="32" y="170"/>
                  </a:cxn>
                  <a:cxn ang="0">
                    <a:pos x="41" y="176"/>
                  </a:cxn>
                  <a:cxn ang="0">
                    <a:pos x="44" y="186"/>
                  </a:cxn>
                  <a:cxn ang="0">
                    <a:pos x="51" y="193"/>
                  </a:cxn>
                  <a:cxn ang="0">
                    <a:pos x="57" y="202"/>
                  </a:cxn>
                </a:cxnLst>
                <a:rect l="0" t="0" r="r" b="b"/>
                <a:pathLst>
                  <a:path w="156" h="212">
                    <a:moveTo>
                      <a:pt x="57" y="202"/>
                    </a:moveTo>
                    <a:cubicBezTo>
                      <a:pt x="63" y="206"/>
                      <a:pt x="63" y="206"/>
                      <a:pt x="63" y="206"/>
                    </a:cubicBezTo>
                    <a:cubicBezTo>
                      <a:pt x="67" y="202"/>
                      <a:pt x="67" y="202"/>
                      <a:pt x="67" y="202"/>
                    </a:cubicBezTo>
                    <a:cubicBezTo>
                      <a:pt x="70" y="202"/>
                      <a:pt x="70" y="202"/>
                      <a:pt x="70" y="202"/>
                    </a:cubicBezTo>
                    <a:cubicBezTo>
                      <a:pt x="73" y="199"/>
                      <a:pt x="73" y="199"/>
                      <a:pt x="73" y="199"/>
                    </a:cubicBezTo>
                    <a:cubicBezTo>
                      <a:pt x="79" y="209"/>
                      <a:pt x="79" y="209"/>
                      <a:pt x="79" y="209"/>
                    </a:cubicBezTo>
                    <a:cubicBezTo>
                      <a:pt x="86" y="212"/>
                      <a:pt x="86" y="212"/>
                      <a:pt x="86" y="212"/>
                    </a:cubicBezTo>
                    <a:cubicBezTo>
                      <a:pt x="89" y="212"/>
                      <a:pt x="89" y="212"/>
                      <a:pt x="89" y="212"/>
                    </a:cubicBezTo>
                    <a:cubicBezTo>
                      <a:pt x="98" y="212"/>
                      <a:pt x="98" y="212"/>
                      <a:pt x="98" y="212"/>
                    </a:cubicBezTo>
                    <a:cubicBezTo>
                      <a:pt x="102" y="212"/>
                      <a:pt x="102" y="212"/>
                      <a:pt x="102" y="212"/>
                    </a:cubicBezTo>
                    <a:cubicBezTo>
                      <a:pt x="105" y="209"/>
                      <a:pt x="105" y="209"/>
                      <a:pt x="105" y="209"/>
                    </a:cubicBezTo>
                    <a:cubicBezTo>
                      <a:pt x="111" y="212"/>
                      <a:pt x="111" y="212"/>
                      <a:pt x="111" y="212"/>
                    </a:cubicBezTo>
                    <a:cubicBezTo>
                      <a:pt x="118" y="202"/>
                      <a:pt x="118" y="202"/>
                      <a:pt x="118" y="202"/>
                    </a:cubicBezTo>
                    <a:cubicBezTo>
                      <a:pt x="133" y="202"/>
                      <a:pt x="133" y="202"/>
                      <a:pt x="133" y="202"/>
                    </a:cubicBezTo>
                    <a:cubicBezTo>
                      <a:pt x="130" y="199"/>
                      <a:pt x="130" y="199"/>
                      <a:pt x="130" y="199"/>
                    </a:cubicBezTo>
                    <a:cubicBezTo>
                      <a:pt x="130" y="196"/>
                      <a:pt x="130" y="196"/>
                      <a:pt x="130" y="196"/>
                    </a:cubicBezTo>
                    <a:cubicBezTo>
                      <a:pt x="127" y="193"/>
                      <a:pt x="127" y="193"/>
                      <a:pt x="127" y="193"/>
                    </a:cubicBezTo>
                    <a:cubicBezTo>
                      <a:pt x="124" y="186"/>
                      <a:pt x="124" y="186"/>
                      <a:pt x="124" y="186"/>
                    </a:cubicBezTo>
                    <a:cubicBezTo>
                      <a:pt x="121" y="180"/>
                      <a:pt x="121" y="180"/>
                      <a:pt x="121" y="180"/>
                    </a:cubicBezTo>
                    <a:cubicBezTo>
                      <a:pt x="114" y="176"/>
                      <a:pt x="114" y="176"/>
                      <a:pt x="114" y="176"/>
                    </a:cubicBezTo>
                    <a:cubicBezTo>
                      <a:pt x="111" y="173"/>
                      <a:pt x="111" y="173"/>
                      <a:pt x="111" y="173"/>
                    </a:cubicBezTo>
                    <a:cubicBezTo>
                      <a:pt x="105" y="170"/>
                      <a:pt x="105" y="170"/>
                      <a:pt x="105" y="170"/>
                    </a:cubicBezTo>
                    <a:cubicBezTo>
                      <a:pt x="105" y="160"/>
                      <a:pt x="105" y="160"/>
                      <a:pt x="105" y="160"/>
                    </a:cubicBezTo>
                    <a:cubicBezTo>
                      <a:pt x="111" y="160"/>
                      <a:pt x="111" y="160"/>
                      <a:pt x="111" y="160"/>
                    </a:cubicBezTo>
                    <a:cubicBezTo>
                      <a:pt x="114" y="157"/>
                      <a:pt x="114" y="157"/>
                      <a:pt x="114" y="157"/>
                    </a:cubicBezTo>
                    <a:cubicBezTo>
                      <a:pt x="114" y="144"/>
                      <a:pt x="114" y="144"/>
                      <a:pt x="114" y="144"/>
                    </a:cubicBezTo>
                    <a:cubicBezTo>
                      <a:pt x="118" y="134"/>
                      <a:pt x="118" y="134"/>
                      <a:pt x="118" y="134"/>
                    </a:cubicBezTo>
                    <a:cubicBezTo>
                      <a:pt x="121" y="134"/>
                      <a:pt x="121" y="134"/>
                      <a:pt x="121" y="134"/>
                    </a:cubicBezTo>
                    <a:cubicBezTo>
                      <a:pt x="121" y="131"/>
                      <a:pt x="121" y="131"/>
                      <a:pt x="121" y="131"/>
                    </a:cubicBezTo>
                    <a:cubicBezTo>
                      <a:pt x="124" y="121"/>
                      <a:pt x="124" y="121"/>
                      <a:pt x="124" y="121"/>
                    </a:cubicBezTo>
                    <a:cubicBezTo>
                      <a:pt x="130" y="114"/>
                      <a:pt x="130" y="114"/>
                      <a:pt x="130" y="114"/>
                    </a:cubicBezTo>
                    <a:cubicBezTo>
                      <a:pt x="133" y="111"/>
                      <a:pt x="133" y="111"/>
                      <a:pt x="133" y="111"/>
                    </a:cubicBezTo>
                    <a:cubicBezTo>
                      <a:pt x="137" y="101"/>
                      <a:pt x="137" y="101"/>
                      <a:pt x="137" y="101"/>
                    </a:cubicBezTo>
                    <a:cubicBezTo>
                      <a:pt x="137" y="95"/>
                      <a:pt x="137" y="95"/>
                      <a:pt x="137" y="95"/>
                    </a:cubicBezTo>
                    <a:cubicBezTo>
                      <a:pt x="133" y="85"/>
                      <a:pt x="133" y="85"/>
                      <a:pt x="133" y="85"/>
                    </a:cubicBezTo>
                    <a:cubicBezTo>
                      <a:pt x="140" y="79"/>
                      <a:pt x="140" y="79"/>
                      <a:pt x="140" y="79"/>
                    </a:cubicBezTo>
                    <a:cubicBezTo>
                      <a:pt x="140" y="69"/>
                      <a:pt x="140" y="69"/>
                      <a:pt x="140" y="69"/>
                    </a:cubicBezTo>
                    <a:cubicBezTo>
                      <a:pt x="140" y="62"/>
                      <a:pt x="140" y="62"/>
                      <a:pt x="140" y="62"/>
                    </a:cubicBezTo>
                    <a:cubicBezTo>
                      <a:pt x="149" y="59"/>
                      <a:pt x="149" y="59"/>
                      <a:pt x="149" y="59"/>
                    </a:cubicBezTo>
                    <a:cubicBezTo>
                      <a:pt x="156" y="56"/>
                      <a:pt x="156" y="56"/>
                      <a:pt x="156" y="56"/>
                    </a:cubicBezTo>
                    <a:cubicBezTo>
                      <a:pt x="153" y="49"/>
                      <a:pt x="149" y="46"/>
                      <a:pt x="146" y="43"/>
                    </a:cubicBezTo>
                    <a:cubicBezTo>
                      <a:pt x="140" y="36"/>
                      <a:pt x="140" y="26"/>
                      <a:pt x="140" y="20"/>
                    </a:cubicBezTo>
                    <a:cubicBezTo>
                      <a:pt x="140" y="17"/>
                      <a:pt x="140" y="17"/>
                      <a:pt x="140" y="17"/>
                    </a:cubicBezTo>
                    <a:cubicBezTo>
                      <a:pt x="140" y="20"/>
                      <a:pt x="140" y="20"/>
                      <a:pt x="140" y="20"/>
                    </a:cubicBezTo>
                    <a:cubicBezTo>
                      <a:pt x="137" y="13"/>
                      <a:pt x="130" y="7"/>
                      <a:pt x="127" y="0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18" y="4"/>
                      <a:pt x="118" y="4"/>
                      <a:pt x="118" y="4"/>
                    </a:cubicBezTo>
                    <a:cubicBezTo>
                      <a:pt x="114" y="7"/>
                      <a:pt x="114" y="7"/>
                      <a:pt x="114" y="7"/>
                    </a:cubicBezTo>
                    <a:cubicBezTo>
                      <a:pt x="111" y="10"/>
                      <a:pt x="111" y="10"/>
                      <a:pt x="111" y="10"/>
                    </a:cubicBezTo>
                    <a:cubicBezTo>
                      <a:pt x="108" y="13"/>
                      <a:pt x="108" y="13"/>
                      <a:pt x="108" y="13"/>
                    </a:cubicBezTo>
                    <a:cubicBezTo>
                      <a:pt x="102" y="10"/>
                      <a:pt x="102" y="10"/>
                      <a:pt x="102" y="10"/>
                    </a:cubicBezTo>
                    <a:cubicBezTo>
                      <a:pt x="86" y="10"/>
                      <a:pt x="86" y="10"/>
                      <a:pt x="86" y="10"/>
                    </a:cubicBezTo>
                    <a:cubicBezTo>
                      <a:pt x="86" y="7"/>
                      <a:pt x="86" y="7"/>
                      <a:pt x="86" y="7"/>
                    </a:cubicBezTo>
                    <a:cubicBezTo>
                      <a:pt x="82" y="10"/>
                      <a:pt x="82" y="10"/>
                      <a:pt x="82" y="10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28" y="33"/>
                      <a:pt x="28" y="33"/>
                      <a:pt x="28" y="33"/>
                    </a:cubicBezTo>
                    <a:cubicBezTo>
                      <a:pt x="19" y="33"/>
                      <a:pt x="19" y="33"/>
                      <a:pt x="19" y="33"/>
                    </a:cubicBezTo>
                    <a:cubicBezTo>
                      <a:pt x="19" y="82"/>
                      <a:pt x="19" y="82"/>
                      <a:pt x="19" y="82"/>
                    </a:cubicBezTo>
                    <a:cubicBezTo>
                      <a:pt x="12" y="82"/>
                      <a:pt x="12" y="82"/>
                      <a:pt x="12" y="82"/>
                    </a:cubicBezTo>
                    <a:cubicBezTo>
                      <a:pt x="9" y="82"/>
                      <a:pt x="9" y="82"/>
                      <a:pt x="9" y="82"/>
                    </a:cubicBezTo>
                    <a:cubicBezTo>
                      <a:pt x="9" y="85"/>
                      <a:pt x="9" y="85"/>
                      <a:pt x="9" y="85"/>
                    </a:cubicBezTo>
                    <a:cubicBezTo>
                      <a:pt x="6" y="88"/>
                      <a:pt x="6" y="88"/>
                      <a:pt x="6" y="88"/>
                    </a:cubicBezTo>
                    <a:cubicBezTo>
                      <a:pt x="3" y="92"/>
                      <a:pt x="3" y="92"/>
                      <a:pt x="3" y="92"/>
                    </a:cubicBezTo>
                    <a:cubicBezTo>
                      <a:pt x="3" y="95"/>
                      <a:pt x="3" y="95"/>
                      <a:pt x="3" y="95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105"/>
                      <a:pt x="0" y="105"/>
                      <a:pt x="0" y="105"/>
                    </a:cubicBezTo>
                    <a:cubicBezTo>
                      <a:pt x="0" y="105"/>
                      <a:pt x="0" y="105"/>
                      <a:pt x="0" y="105"/>
                    </a:cubicBezTo>
                    <a:cubicBezTo>
                      <a:pt x="0" y="111"/>
                      <a:pt x="0" y="111"/>
                      <a:pt x="0" y="111"/>
                    </a:cubicBezTo>
                    <a:cubicBezTo>
                      <a:pt x="0" y="111"/>
                      <a:pt x="0" y="111"/>
                      <a:pt x="0" y="111"/>
                    </a:cubicBezTo>
                    <a:cubicBezTo>
                      <a:pt x="3" y="111"/>
                      <a:pt x="3" y="111"/>
                      <a:pt x="3" y="111"/>
                    </a:cubicBezTo>
                    <a:cubicBezTo>
                      <a:pt x="6" y="121"/>
                      <a:pt x="6" y="121"/>
                      <a:pt x="6" y="121"/>
                    </a:cubicBezTo>
                    <a:cubicBezTo>
                      <a:pt x="6" y="124"/>
                      <a:pt x="6" y="124"/>
                      <a:pt x="6" y="124"/>
                    </a:cubicBezTo>
                    <a:cubicBezTo>
                      <a:pt x="9" y="127"/>
                      <a:pt x="9" y="127"/>
                      <a:pt x="9" y="127"/>
                    </a:cubicBezTo>
                    <a:cubicBezTo>
                      <a:pt x="9" y="134"/>
                      <a:pt x="9" y="134"/>
                      <a:pt x="9" y="134"/>
                    </a:cubicBezTo>
                    <a:cubicBezTo>
                      <a:pt x="16" y="144"/>
                      <a:pt x="16" y="144"/>
                      <a:pt x="16" y="144"/>
                    </a:cubicBezTo>
                    <a:cubicBezTo>
                      <a:pt x="16" y="150"/>
                      <a:pt x="16" y="150"/>
                      <a:pt x="16" y="150"/>
                    </a:cubicBezTo>
                    <a:cubicBezTo>
                      <a:pt x="16" y="157"/>
                      <a:pt x="16" y="157"/>
                      <a:pt x="16" y="157"/>
                    </a:cubicBezTo>
                    <a:cubicBezTo>
                      <a:pt x="22" y="157"/>
                      <a:pt x="22" y="157"/>
                      <a:pt x="22" y="157"/>
                    </a:cubicBezTo>
                    <a:cubicBezTo>
                      <a:pt x="22" y="160"/>
                      <a:pt x="22" y="160"/>
                      <a:pt x="22" y="160"/>
                    </a:cubicBezTo>
                    <a:cubicBezTo>
                      <a:pt x="25" y="163"/>
                      <a:pt x="25" y="163"/>
                      <a:pt x="25" y="163"/>
                    </a:cubicBezTo>
                    <a:cubicBezTo>
                      <a:pt x="32" y="163"/>
                      <a:pt x="32" y="163"/>
                      <a:pt x="32" y="163"/>
                    </a:cubicBezTo>
                    <a:cubicBezTo>
                      <a:pt x="32" y="170"/>
                      <a:pt x="32" y="170"/>
                      <a:pt x="32" y="170"/>
                    </a:cubicBezTo>
                    <a:cubicBezTo>
                      <a:pt x="35" y="173"/>
                      <a:pt x="35" y="173"/>
                      <a:pt x="35" y="173"/>
                    </a:cubicBezTo>
                    <a:cubicBezTo>
                      <a:pt x="41" y="176"/>
                      <a:pt x="41" y="176"/>
                      <a:pt x="41" y="176"/>
                    </a:cubicBezTo>
                    <a:cubicBezTo>
                      <a:pt x="41" y="183"/>
                      <a:pt x="41" y="183"/>
                      <a:pt x="41" y="183"/>
                    </a:cubicBezTo>
                    <a:cubicBezTo>
                      <a:pt x="44" y="186"/>
                      <a:pt x="44" y="186"/>
                      <a:pt x="44" y="186"/>
                    </a:cubicBezTo>
                    <a:cubicBezTo>
                      <a:pt x="47" y="189"/>
                      <a:pt x="47" y="189"/>
                      <a:pt x="47" y="189"/>
                    </a:cubicBezTo>
                    <a:cubicBezTo>
                      <a:pt x="47" y="189"/>
                      <a:pt x="51" y="189"/>
                      <a:pt x="51" y="193"/>
                    </a:cubicBezTo>
                    <a:cubicBezTo>
                      <a:pt x="54" y="196"/>
                      <a:pt x="54" y="196"/>
                      <a:pt x="54" y="196"/>
                    </a:cubicBezTo>
                    <a:cubicBezTo>
                      <a:pt x="57" y="202"/>
                      <a:pt x="57" y="202"/>
                      <a:pt x="57" y="202"/>
                    </a:cubicBezTo>
                    <a:cubicBezTo>
                      <a:pt x="57" y="202"/>
                      <a:pt x="57" y="202"/>
                      <a:pt x="57" y="202"/>
                    </a:cubicBezTo>
                    <a:close/>
                  </a:path>
                </a:pathLst>
              </a:custGeom>
              <a:solidFill>
                <a:srgbClr val="FFC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49" name="Freeform 11"/>
              <p:cNvSpPr>
                <a:spLocks/>
              </p:cNvSpPr>
              <p:nvPr/>
            </p:nvSpPr>
            <p:spPr bwMode="auto">
              <a:xfrm>
                <a:off x="2038165" y="4622874"/>
                <a:ext cx="7889" cy="36400"/>
              </a:xfrm>
              <a:custGeom>
                <a:avLst/>
                <a:gdLst/>
                <a:ahLst/>
                <a:cxnLst>
                  <a:cxn ang="0">
                    <a:pos x="0" y="13"/>
                  </a:cxn>
                  <a:cxn ang="0">
                    <a:pos x="2" y="16"/>
                  </a:cxn>
                  <a:cxn ang="0">
                    <a:pos x="4" y="16"/>
                  </a:cxn>
                  <a:cxn ang="0">
                    <a:pos x="0" y="0"/>
                  </a:cxn>
                  <a:cxn ang="0">
                    <a:pos x="0" y="13"/>
                  </a:cxn>
                </a:cxnLst>
                <a:rect l="0" t="0" r="r" b="b"/>
                <a:pathLst>
                  <a:path w="4" h="16">
                    <a:moveTo>
                      <a:pt x="0" y="13"/>
                    </a:moveTo>
                    <a:cubicBezTo>
                      <a:pt x="2" y="16"/>
                      <a:pt x="2" y="16"/>
                      <a:pt x="2" y="16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4" y="10"/>
                      <a:pt x="4" y="4"/>
                      <a:pt x="0" y="0"/>
                    </a:cubicBezTo>
                    <a:cubicBezTo>
                      <a:pt x="0" y="13"/>
                      <a:pt x="0" y="13"/>
                      <a:pt x="0" y="1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50" name="Freeform 12"/>
              <p:cNvSpPr>
                <a:spLocks/>
              </p:cNvSpPr>
              <p:nvPr/>
            </p:nvSpPr>
            <p:spPr bwMode="auto">
              <a:xfrm>
                <a:off x="2054819" y="4622874"/>
                <a:ext cx="82393" cy="81420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0" y="23"/>
                  </a:cxn>
                  <a:cxn ang="0">
                    <a:pos x="9" y="33"/>
                  </a:cxn>
                  <a:cxn ang="0">
                    <a:pos x="30" y="36"/>
                  </a:cxn>
                  <a:cxn ang="0">
                    <a:pos x="30" y="33"/>
                  </a:cxn>
                  <a:cxn ang="0">
                    <a:pos x="33" y="23"/>
                  </a:cxn>
                  <a:cxn ang="0">
                    <a:pos x="33" y="17"/>
                  </a:cxn>
                  <a:cxn ang="0">
                    <a:pos x="40" y="13"/>
                  </a:cxn>
                  <a:cxn ang="0">
                    <a:pos x="37" y="0"/>
                  </a:cxn>
                  <a:cxn ang="0">
                    <a:pos x="24" y="20"/>
                  </a:cxn>
                  <a:cxn ang="0">
                    <a:pos x="24" y="23"/>
                  </a:cxn>
                  <a:cxn ang="0">
                    <a:pos x="21" y="23"/>
                  </a:cxn>
                  <a:cxn ang="0">
                    <a:pos x="0" y="20"/>
                  </a:cxn>
                </a:cxnLst>
                <a:rect l="0" t="0" r="r" b="b"/>
                <a:pathLst>
                  <a:path w="40" h="36">
                    <a:moveTo>
                      <a:pt x="0" y="20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9" y="33"/>
                      <a:pt x="9" y="33"/>
                      <a:pt x="9" y="33"/>
                    </a:cubicBezTo>
                    <a:cubicBezTo>
                      <a:pt x="30" y="36"/>
                      <a:pt x="30" y="36"/>
                      <a:pt x="30" y="36"/>
                    </a:cubicBezTo>
                    <a:cubicBezTo>
                      <a:pt x="30" y="33"/>
                      <a:pt x="30" y="33"/>
                      <a:pt x="30" y="33"/>
                    </a:cubicBezTo>
                    <a:cubicBezTo>
                      <a:pt x="33" y="23"/>
                      <a:pt x="33" y="23"/>
                      <a:pt x="33" y="23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40" y="13"/>
                      <a:pt x="40" y="13"/>
                      <a:pt x="40" y="13"/>
                    </a:cubicBezTo>
                    <a:cubicBezTo>
                      <a:pt x="37" y="10"/>
                      <a:pt x="37" y="4"/>
                      <a:pt x="37" y="0"/>
                    </a:cubicBezTo>
                    <a:cubicBezTo>
                      <a:pt x="37" y="10"/>
                      <a:pt x="27" y="13"/>
                      <a:pt x="24" y="20"/>
                    </a:cubicBezTo>
                    <a:cubicBezTo>
                      <a:pt x="24" y="23"/>
                      <a:pt x="24" y="23"/>
                      <a:pt x="24" y="23"/>
                    </a:cubicBezTo>
                    <a:cubicBezTo>
                      <a:pt x="21" y="23"/>
                      <a:pt x="21" y="23"/>
                      <a:pt x="21" y="23"/>
                    </a:cubicBezTo>
                    <a:cubicBezTo>
                      <a:pt x="15" y="23"/>
                      <a:pt x="6" y="23"/>
                      <a:pt x="0" y="20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51" name="Freeform 15"/>
              <p:cNvSpPr>
                <a:spLocks/>
              </p:cNvSpPr>
              <p:nvPr/>
            </p:nvSpPr>
            <p:spPr bwMode="auto">
              <a:xfrm>
                <a:off x="1764692" y="4840313"/>
                <a:ext cx="124465" cy="126441"/>
              </a:xfrm>
              <a:custGeom>
                <a:avLst/>
                <a:gdLst/>
                <a:ahLst/>
                <a:cxnLst>
                  <a:cxn ang="0">
                    <a:pos x="3" y="33"/>
                  </a:cxn>
                  <a:cxn ang="0">
                    <a:pos x="3" y="33"/>
                  </a:cxn>
                  <a:cxn ang="0">
                    <a:pos x="6" y="36"/>
                  </a:cxn>
                  <a:cxn ang="0">
                    <a:pos x="9" y="36"/>
                  </a:cxn>
                  <a:cxn ang="0">
                    <a:pos x="12" y="30"/>
                  </a:cxn>
                  <a:cxn ang="0">
                    <a:pos x="22" y="36"/>
                  </a:cxn>
                  <a:cxn ang="0">
                    <a:pos x="34" y="33"/>
                  </a:cxn>
                  <a:cxn ang="0">
                    <a:pos x="44" y="40"/>
                  </a:cxn>
                  <a:cxn ang="0">
                    <a:pos x="50" y="50"/>
                  </a:cxn>
                  <a:cxn ang="0">
                    <a:pos x="57" y="56"/>
                  </a:cxn>
                  <a:cxn ang="0">
                    <a:pos x="60" y="53"/>
                  </a:cxn>
                  <a:cxn ang="0">
                    <a:pos x="57" y="53"/>
                  </a:cxn>
                  <a:cxn ang="0">
                    <a:pos x="50" y="43"/>
                  </a:cxn>
                  <a:cxn ang="0">
                    <a:pos x="31" y="30"/>
                  </a:cxn>
                  <a:cxn ang="0">
                    <a:pos x="31" y="27"/>
                  </a:cxn>
                  <a:cxn ang="0">
                    <a:pos x="31" y="27"/>
                  </a:cxn>
                  <a:cxn ang="0">
                    <a:pos x="31" y="27"/>
                  </a:cxn>
                  <a:cxn ang="0">
                    <a:pos x="28" y="27"/>
                  </a:cxn>
                  <a:cxn ang="0">
                    <a:pos x="28" y="30"/>
                  </a:cxn>
                  <a:cxn ang="0">
                    <a:pos x="28" y="27"/>
                  </a:cxn>
                  <a:cxn ang="0">
                    <a:pos x="19" y="0"/>
                  </a:cxn>
                  <a:cxn ang="0">
                    <a:pos x="15" y="4"/>
                  </a:cxn>
                  <a:cxn ang="0">
                    <a:pos x="6" y="7"/>
                  </a:cxn>
                  <a:cxn ang="0">
                    <a:pos x="6" y="10"/>
                  </a:cxn>
                  <a:cxn ang="0">
                    <a:pos x="3" y="20"/>
                  </a:cxn>
                  <a:cxn ang="0">
                    <a:pos x="0" y="30"/>
                  </a:cxn>
                  <a:cxn ang="0">
                    <a:pos x="3" y="33"/>
                  </a:cxn>
                  <a:cxn ang="0">
                    <a:pos x="3" y="33"/>
                  </a:cxn>
                </a:cxnLst>
                <a:rect l="0" t="0" r="r" b="b"/>
                <a:pathLst>
                  <a:path w="60" h="56">
                    <a:moveTo>
                      <a:pt x="3" y="33"/>
                    </a:moveTo>
                    <a:cubicBezTo>
                      <a:pt x="3" y="33"/>
                      <a:pt x="3" y="33"/>
                      <a:pt x="3" y="33"/>
                    </a:cubicBezTo>
                    <a:cubicBezTo>
                      <a:pt x="6" y="36"/>
                      <a:pt x="6" y="36"/>
                      <a:pt x="6" y="36"/>
                    </a:cubicBezTo>
                    <a:cubicBezTo>
                      <a:pt x="9" y="36"/>
                      <a:pt x="9" y="36"/>
                      <a:pt x="9" y="36"/>
                    </a:cubicBezTo>
                    <a:cubicBezTo>
                      <a:pt x="12" y="30"/>
                      <a:pt x="12" y="30"/>
                      <a:pt x="12" y="30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34" y="33"/>
                      <a:pt x="34" y="33"/>
                      <a:pt x="34" y="33"/>
                    </a:cubicBezTo>
                    <a:cubicBezTo>
                      <a:pt x="44" y="40"/>
                      <a:pt x="44" y="40"/>
                      <a:pt x="44" y="40"/>
                    </a:cubicBezTo>
                    <a:cubicBezTo>
                      <a:pt x="50" y="50"/>
                      <a:pt x="50" y="50"/>
                      <a:pt x="50" y="50"/>
                    </a:cubicBezTo>
                    <a:cubicBezTo>
                      <a:pt x="57" y="56"/>
                      <a:pt x="57" y="56"/>
                      <a:pt x="57" y="56"/>
                    </a:cubicBezTo>
                    <a:cubicBezTo>
                      <a:pt x="60" y="53"/>
                      <a:pt x="60" y="53"/>
                      <a:pt x="60" y="53"/>
                    </a:cubicBezTo>
                    <a:cubicBezTo>
                      <a:pt x="57" y="53"/>
                      <a:pt x="57" y="53"/>
                      <a:pt x="57" y="53"/>
                    </a:cubicBezTo>
                    <a:cubicBezTo>
                      <a:pt x="57" y="50"/>
                      <a:pt x="50" y="46"/>
                      <a:pt x="50" y="43"/>
                    </a:cubicBezTo>
                    <a:cubicBezTo>
                      <a:pt x="44" y="36"/>
                      <a:pt x="38" y="33"/>
                      <a:pt x="31" y="30"/>
                    </a:cubicBezTo>
                    <a:cubicBezTo>
                      <a:pt x="31" y="27"/>
                      <a:pt x="31" y="27"/>
                      <a:pt x="31" y="27"/>
                    </a:cubicBezTo>
                    <a:cubicBezTo>
                      <a:pt x="31" y="27"/>
                      <a:pt x="31" y="27"/>
                      <a:pt x="31" y="27"/>
                    </a:cubicBezTo>
                    <a:cubicBezTo>
                      <a:pt x="31" y="27"/>
                      <a:pt x="31" y="27"/>
                      <a:pt x="31" y="27"/>
                    </a:cubicBezTo>
                    <a:cubicBezTo>
                      <a:pt x="31" y="27"/>
                      <a:pt x="31" y="27"/>
                      <a:pt x="28" y="27"/>
                    </a:cubicBezTo>
                    <a:cubicBezTo>
                      <a:pt x="28" y="30"/>
                      <a:pt x="28" y="30"/>
                      <a:pt x="28" y="30"/>
                    </a:cubicBezTo>
                    <a:cubicBezTo>
                      <a:pt x="28" y="27"/>
                      <a:pt x="28" y="27"/>
                      <a:pt x="28" y="27"/>
                    </a:cubicBezTo>
                    <a:cubicBezTo>
                      <a:pt x="25" y="20"/>
                      <a:pt x="22" y="7"/>
                      <a:pt x="19" y="0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10"/>
                      <a:pt x="6" y="10"/>
                      <a:pt x="6" y="10"/>
                    </a:cubicBezTo>
                    <a:cubicBezTo>
                      <a:pt x="3" y="20"/>
                      <a:pt x="3" y="20"/>
                      <a:pt x="3" y="2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3" y="33"/>
                      <a:pt x="3" y="33"/>
                      <a:pt x="3" y="33"/>
                    </a:cubicBezTo>
                    <a:cubicBezTo>
                      <a:pt x="3" y="33"/>
                      <a:pt x="3" y="33"/>
                      <a:pt x="3" y="3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52" name="Freeform 17"/>
              <p:cNvSpPr>
                <a:spLocks/>
              </p:cNvSpPr>
              <p:nvPr/>
            </p:nvSpPr>
            <p:spPr bwMode="auto">
              <a:xfrm>
                <a:off x="1665645" y="4387234"/>
                <a:ext cx="32431" cy="27779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0" y="6"/>
                  </a:cxn>
                  <a:cxn ang="0">
                    <a:pos x="13" y="6"/>
                  </a:cxn>
                  <a:cxn ang="0">
                    <a:pos x="13" y="6"/>
                  </a:cxn>
                  <a:cxn ang="0">
                    <a:pos x="13" y="3"/>
                  </a:cxn>
                  <a:cxn ang="0">
                    <a:pos x="16" y="0"/>
                  </a:cxn>
                  <a:cxn ang="0">
                    <a:pos x="5" y="3"/>
                  </a:cxn>
                  <a:cxn ang="0">
                    <a:pos x="2" y="3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6" h="12">
                    <a:moveTo>
                      <a:pt x="0" y="6"/>
                    </a:moveTo>
                    <a:cubicBezTo>
                      <a:pt x="2" y="12"/>
                      <a:pt x="8" y="12"/>
                      <a:pt x="10" y="6"/>
                    </a:cubicBezTo>
                    <a:cubicBezTo>
                      <a:pt x="13" y="6"/>
                      <a:pt x="13" y="6"/>
                      <a:pt x="13" y="6"/>
                    </a:cubicBezTo>
                    <a:cubicBezTo>
                      <a:pt x="13" y="6"/>
                      <a:pt x="13" y="6"/>
                      <a:pt x="13" y="6"/>
                    </a:cubicBezTo>
                    <a:cubicBezTo>
                      <a:pt x="13" y="3"/>
                      <a:pt x="13" y="3"/>
                      <a:pt x="13" y="3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3" y="0"/>
                      <a:pt x="8" y="0"/>
                      <a:pt x="5" y="3"/>
                    </a:cubicBezTo>
                    <a:cubicBezTo>
                      <a:pt x="5" y="3"/>
                      <a:pt x="5" y="3"/>
                      <a:pt x="2" y="3"/>
                    </a:cubicBezTo>
                    <a:cubicBezTo>
                      <a:pt x="2" y="3"/>
                      <a:pt x="0" y="3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53" name="Freeform 19"/>
              <p:cNvSpPr>
                <a:spLocks noEditPoints="1"/>
              </p:cNvSpPr>
              <p:nvPr/>
            </p:nvSpPr>
            <p:spPr bwMode="auto">
              <a:xfrm>
                <a:off x="3211822" y="5554894"/>
                <a:ext cx="795001" cy="823780"/>
              </a:xfrm>
              <a:custGeom>
                <a:avLst/>
                <a:gdLst/>
                <a:ahLst/>
                <a:cxnLst>
                  <a:cxn ang="0">
                    <a:pos x="205" y="3"/>
                  </a:cxn>
                  <a:cxn ang="0">
                    <a:pos x="249" y="32"/>
                  </a:cxn>
                  <a:cxn ang="0">
                    <a:pos x="255" y="32"/>
                  </a:cxn>
                  <a:cxn ang="0">
                    <a:pos x="265" y="65"/>
                  </a:cxn>
                  <a:cxn ang="0">
                    <a:pos x="302" y="13"/>
                  </a:cxn>
                  <a:cxn ang="0">
                    <a:pos x="315" y="13"/>
                  </a:cxn>
                  <a:cxn ang="0">
                    <a:pos x="328" y="45"/>
                  </a:cxn>
                  <a:cxn ang="0">
                    <a:pos x="334" y="71"/>
                  </a:cxn>
                  <a:cxn ang="0">
                    <a:pos x="356" y="107"/>
                  </a:cxn>
                  <a:cxn ang="0">
                    <a:pos x="365" y="140"/>
                  </a:cxn>
                  <a:cxn ang="0">
                    <a:pos x="372" y="185"/>
                  </a:cxn>
                  <a:cxn ang="0">
                    <a:pos x="362" y="214"/>
                  </a:cxn>
                  <a:cxn ang="0">
                    <a:pos x="261" y="315"/>
                  </a:cxn>
                  <a:cxn ang="0">
                    <a:pos x="252" y="302"/>
                  </a:cxn>
                  <a:cxn ang="0">
                    <a:pos x="221" y="309"/>
                  </a:cxn>
                  <a:cxn ang="0">
                    <a:pos x="211" y="276"/>
                  </a:cxn>
                  <a:cxn ang="0">
                    <a:pos x="208" y="273"/>
                  </a:cxn>
                  <a:cxn ang="0">
                    <a:pos x="199" y="270"/>
                  </a:cxn>
                  <a:cxn ang="0">
                    <a:pos x="202" y="266"/>
                  </a:cxn>
                  <a:cxn ang="0">
                    <a:pos x="183" y="263"/>
                  </a:cxn>
                  <a:cxn ang="0">
                    <a:pos x="170" y="234"/>
                  </a:cxn>
                  <a:cxn ang="0">
                    <a:pos x="88" y="247"/>
                  </a:cxn>
                  <a:cxn ang="0">
                    <a:pos x="0" y="263"/>
                  </a:cxn>
                  <a:cxn ang="0">
                    <a:pos x="16" y="205"/>
                  </a:cxn>
                  <a:cxn ang="0">
                    <a:pos x="10" y="162"/>
                  </a:cxn>
                  <a:cxn ang="0">
                    <a:pos x="26" y="127"/>
                  </a:cxn>
                  <a:cxn ang="0">
                    <a:pos x="117" y="62"/>
                  </a:cxn>
                  <a:cxn ang="0">
                    <a:pos x="123" y="62"/>
                  </a:cxn>
                  <a:cxn ang="0">
                    <a:pos x="142" y="42"/>
                  </a:cxn>
                  <a:cxn ang="0">
                    <a:pos x="161" y="32"/>
                  </a:cxn>
                  <a:cxn ang="0">
                    <a:pos x="180" y="36"/>
                  </a:cxn>
                  <a:cxn ang="0">
                    <a:pos x="211" y="7"/>
                  </a:cxn>
                  <a:cxn ang="0">
                    <a:pos x="255" y="13"/>
                  </a:cxn>
                  <a:cxn ang="0">
                    <a:pos x="265" y="65"/>
                  </a:cxn>
                  <a:cxn ang="0">
                    <a:pos x="230" y="325"/>
                  </a:cxn>
                  <a:cxn ang="0">
                    <a:pos x="233" y="322"/>
                  </a:cxn>
                  <a:cxn ang="0">
                    <a:pos x="265" y="328"/>
                  </a:cxn>
                  <a:cxn ang="0">
                    <a:pos x="268" y="322"/>
                  </a:cxn>
                  <a:cxn ang="0">
                    <a:pos x="227" y="357"/>
                  </a:cxn>
                  <a:cxn ang="0">
                    <a:pos x="261" y="331"/>
                  </a:cxn>
                  <a:cxn ang="0">
                    <a:pos x="195" y="276"/>
                  </a:cxn>
                  <a:cxn ang="0">
                    <a:pos x="199" y="279"/>
                  </a:cxn>
                </a:cxnLst>
                <a:rect l="0" t="0" r="r" b="b"/>
                <a:pathLst>
                  <a:path w="384" h="364">
                    <a:moveTo>
                      <a:pt x="202" y="3"/>
                    </a:moveTo>
                    <a:cubicBezTo>
                      <a:pt x="195" y="3"/>
                      <a:pt x="195" y="3"/>
                      <a:pt x="192" y="10"/>
                    </a:cubicBezTo>
                    <a:cubicBezTo>
                      <a:pt x="199" y="13"/>
                      <a:pt x="202" y="10"/>
                      <a:pt x="205" y="3"/>
                    </a:cubicBezTo>
                    <a:cubicBezTo>
                      <a:pt x="202" y="3"/>
                      <a:pt x="202" y="3"/>
                      <a:pt x="202" y="3"/>
                    </a:cubicBezTo>
                    <a:close/>
                    <a:moveTo>
                      <a:pt x="249" y="32"/>
                    </a:moveTo>
                    <a:cubicBezTo>
                      <a:pt x="249" y="32"/>
                      <a:pt x="249" y="32"/>
                      <a:pt x="249" y="32"/>
                    </a:cubicBezTo>
                    <a:cubicBezTo>
                      <a:pt x="249" y="32"/>
                      <a:pt x="249" y="36"/>
                      <a:pt x="246" y="36"/>
                    </a:cubicBezTo>
                    <a:cubicBezTo>
                      <a:pt x="249" y="36"/>
                      <a:pt x="252" y="39"/>
                      <a:pt x="255" y="39"/>
                    </a:cubicBezTo>
                    <a:cubicBezTo>
                      <a:pt x="255" y="36"/>
                      <a:pt x="255" y="36"/>
                      <a:pt x="255" y="32"/>
                    </a:cubicBezTo>
                    <a:cubicBezTo>
                      <a:pt x="252" y="32"/>
                      <a:pt x="252" y="32"/>
                      <a:pt x="249" y="32"/>
                    </a:cubicBezTo>
                    <a:close/>
                    <a:moveTo>
                      <a:pt x="265" y="65"/>
                    </a:moveTo>
                    <a:cubicBezTo>
                      <a:pt x="265" y="65"/>
                      <a:pt x="265" y="65"/>
                      <a:pt x="265" y="65"/>
                    </a:cubicBezTo>
                    <a:cubicBezTo>
                      <a:pt x="271" y="68"/>
                      <a:pt x="268" y="65"/>
                      <a:pt x="271" y="75"/>
                    </a:cubicBezTo>
                    <a:cubicBezTo>
                      <a:pt x="274" y="75"/>
                      <a:pt x="280" y="75"/>
                      <a:pt x="283" y="75"/>
                    </a:cubicBezTo>
                    <a:cubicBezTo>
                      <a:pt x="302" y="45"/>
                      <a:pt x="293" y="29"/>
                      <a:pt x="302" y="13"/>
                    </a:cubicBezTo>
                    <a:cubicBezTo>
                      <a:pt x="309" y="7"/>
                      <a:pt x="309" y="7"/>
                      <a:pt x="309" y="0"/>
                    </a:cubicBezTo>
                    <a:cubicBezTo>
                      <a:pt x="312" y="0"/>
                      <a:pt x="312" y="0"/>
                      <a:pt x="312" y="0"/>
                    </a:cubicBezTo>
                    <a:cubicBezTo>
                      <a:pt x="312" y="10"/>
                      <a:pt x="312" y="7"/>
                      <a:pt x="315" y="13"/>
                    </a:cubicBezTo>
                    <a:cubicBezTo>
                      <a:pt x="315" y="13"/>
                      <a:pt x="315" y="13"/>
                      <a:pt x="315" y="16"/>
                    </a:cubicBezTo>
                    <a:cubicBezTo>
                      <a:pt x="318" y="23"/>
                      <a:pt x="318" y="29"/>
                      <a:pt x="318" y="36"/>
                    </a:cubicBezTo>
                    <a:cubicBezTo>
                      <a:pt x="321" y="36"/>
                      <a:pt x="324" y="42"/>
                      <a:pt x="328" y="45"/>
                    </a:cubicBezTo>
                    <a:cubicBezTo>
                      <a:pt x="331" y="45"/>
                      <a:pt x="331" y="45"/>
                      <a:pt x="331" y="49"/>
                    </a:cubicBezTo>
                    <a:cubicBezTo>
                      <a:pt x="334" y="52"/>
                      <a:pt x="331" y="55"/>
                      <a:pt x="331" y="65"/>
                    </a:cubicBezTo>
                    <a:cubicBezTo>
                      <a:pt x="331" y="68"/>
                      <a:pt x="334" y="71"/>
                      <a:pt x="334" y="71"/>
                    </a:cubicBezTo>
                    <a:cubicBezTo>
                      <a:pt x="337" y="78"/>
                      <a:pt x="331" y="81"/>
                      <a:pt x="331" y="81"/>
                    </a:cubicBezTo>
                    <a:cubicBezTo>
                      <a:pt x="331" y="91"/>
                      <a:pt x="334" y="88"/>
                      <a:pt x="346" y="101"/>
                    </a:cubicBezTo>
                    <a:cubicBezTo>
                      <a:pt x="346" y="104"/>
                      <a:pt x="353" y="104"/>
                      <a:pt x="356" y="107"/>
                    </a:cubicBezTo>
                    <a:cubicBezTo>
                      <a:pt x="353" y="114"/>
                      <a:pt x="356" y="123"/>
                      <a:pt x="359" y="130"/>
                    </a:cubicBezTo>
                    <a:cubicBezTo>
                      <a:pt x="359" y="130"/>
                      <a:pt x="359" y="127"/>
                      <a:pt x="362" y="127"/>
                    </a:cubicBezTo>
                    <a:cubicBezTo>
                      <a:pt x="368" y="130"/>
                      <a:pt x="368" y="133"/>
                      <a:pt x="365" y="140"/>
                    </a:cubicBezTo>
                    <a:cubicBezTo>
                      <a:pt x="372" y="149"/>
                      <a:pt x="375" y="149"/>
                      <a:pt x="378" y="162"/>
                    </a:cubicBezTo>
                    <a:cubicBezTo>
                      <a:pt x="381" y="159"/>
                      <a:pt x="381" y="159"/>
                      <a:pt x="384" y="156"/>
                    </a:cubicBezTo>
                    <a:cubicBezTo>
                      <a:pt x="381" y="166"/>
                      <a:pt x="381" y="175"/>
                      <a:pt x="372" y="185"/>
                    </a:cubicBezTo>
                    <a:cubicBezTo>
                      <a:pt x="375" y="185"/>
                      <a:pt x="375" y="185"/>
                      <a:pt x="378" y="188"/>
                    </a:cubicBezTo>
                    <a:cubicBezTo>
                      <a:pt x="378" y="185"/>
                      <a:pt x="378" y="182"/>
                      <a:pt x="378" y="182"/>
                    </a:cubicBezTo>
                    <a:cubicBezTo>
                      <a:pt x="378" y="201"/>
                      <a:pt x="372" y="198"/>
                      <a:pt x="362" y="214"/>
                    </a:cubicBezTo>
                    <a:cubicBezTo>
                      <a:pt x="359" y="224"/>
                      <a:pt x="359" y="231"/>
                      <a:pt x="350" y="237"/>
                    </a:cubicBezTo>
                    <a:cubicBezTo>
                      <a:pt x="337" y="253"/>
                      <a:pt x="318" y="266"/>
                      <a:pt x="296" y="299"/>
                    </a:cubicBezTo>
                    <a:cubicBezTo>
                      <a:pt x="280" y="302"/>
                      <a:pt x="274" y="302"/>
                      <a:pt x="261" y="315"/>
                    </a:cubicBezTo>
                    <a:cubicBezTo>
                      <a:pt x="258" y="312"/>
                      <a:pt x="255" y="309"/>
                      <a:pt x="249" y="309"/>
                    </a:cubicBezTo>
                    <a:cubicBezTo>
                      <a:pt x="252" y="305"/>
                      <a:pt x="252" y="305"/>
                      <a:pt x="255" y="302"/>
                    </a:cubicBezTo>
                    <a:cubicBezTo>
                      <a:pt x="255" y="302"/>
                      <a:pt x="255" y="302"/>
                      <a:pt x="252" y="302"/>
                    </a:cubicBezTo>
                    <a:cubicBezTo>
                      <a:pt x="249" y="302"/>
                      <a:pt x="249" y="302"/>
                      <a:pt x="249" y="309"/>
                    </a:cubicBezTo>
                    <a:cubicBezTo>
                      <a:pt x="246" y="305"/>
                      <a:pt x="246" y="305"/>
                      <a:pt x="243" y="305"/>
                    </a:cubicBezTo>
                    <a:cubicBezTo>
                      <a:pt x="236" y="315"/>
                      <a:pt x="230" y="305"/>
                      <a:pt x="221" y="309"/>
                    </a:cubicBezTo>
                    <a:cubicBezTo>
                      <a:pt x="211" y="299"/>
                      <a:pt x="214" y="305"/>
                      <a:pt x="211" y="292"/>
                    </a:cubicBezTo>
                    <a:cubicBezTo>
                      <a:pt x="214" y="289"/>
                      <a:pt x="214" y="286"/>
                      <a:pt x="214" y="279"/>
                    </a:cubicBezTo>
                    <a:cubicBezTo>
                      <a:pt x="214" y="279"/>
                      <a:pt x="214" y="276"/>
                      <a:pt x="211" y="276"/>
                    </a:cubicBezTo>
                    <a:cubicBezTo>
                      <a:pt x="211" y="276"/>
                      <a:pt x="208" y="276"/>
                      <a:pt x="205" y="276"/>
                    </a:cubicBezTo>
                    <a:cubicBezTo>
                      <a:pt x="205" y="273"/>
                      <a:pt x="205" y="273"/>
                      <a:pt x="205" y="273"/>
                    </a:cubicBezTo>
                    <a:cubicBezTo>
                      <a:pt x="208" y="273"/>
                      <a:pt x="208" y="273"/>
                      <a:pt x="208" y="273"/>
                    </a:cubicBezTo>
                    <a:cubicBezTo>
                      <a:pt x="211" y="266"/>
                      <a:pt x="211" y="263"/>
                      <a:pt x="211" y="260"/>
                    </a:cubicBezTo>
                    <a:cubicBezTo>
                      <a:pt x="205" y="266"/>
                      <a:pt x="205" y="266"/>
                      <a:pt x="202" y="273"/>
                    </a:cubicBezTo>
                    <a:cubicBezTo>
                      <a:pt x="202" y="270"/>
                      <a:pt x="202" y="270"/>
                      <a:pt x="199" y="270"/>
                    </a:cubicBezTo>
                    <a:cubicBezTo>
                      <a:pt x="195" y="273"/>
                      <a:pt x="195" y="273"/>
                      <a:pt x="195" y="273"/>
                    </a:cubicBezTo>
                    <a:cubicBezTo>
                      <a:pt x="195" y="270"/>
                      <a:pt x="195" y="270"/>
                      <a:pt x="195" y="266"/>
                    </a:cubicBezTo>
                    <a:cubicBezTo>
                      <a:pt x="199" y="266"/>
                      <a:pt x="199" y="266"/>
                      <a:pt x="202" y="266"/>
                    </a:cubicBezTo>
                    <a:cubicBezTo>
                      <a:pt x="205" y="260"/>
                      <a:pt x="214" y="253"/>
                      <a:pt x="214" y="240"/>
                    </a:cubicBezTo>
                    <a:cubicBezTo>
                      <a:pt x="205" y="253"/>
                      <a:pt x="192" y="260"/>
                      <a:pt x="186" y="270"/>
                    </a:cubicBezTo>
                    <a:cubicBezTo>
                      <a:pt x="186" y="266"/>
                      <a:pt x="183" y="266"/>
                      <a:pt x="183" y="263"/>
                    </a:cubicBezTo>
                    <a:cubicBezTo>
                      <a:pt x="186" y="257"/>
                      <a:pt x="186" y="250"/>
                      <a:pt x="180" y="247"/>
                    </a:cubicBezTo>
                    <a:cubicBezTo>
                      <a:pt x="180" y="244"/>
                      <a:pt x="180" y="244"/>
                      <a:pt x="183" y="240"/>
                    </a:cubicBezTo>
                    <a:cubicBezTo>
                      <a:pt x="177" y="237"/>
                      <a:pt x="173" y="237"/>
                      <a:pt x="170" y="234"/>
                    </a:cubicBezTo>
                    <a:cubicBezTo>
                      <a:pt x="170" y="234"/>
                      <a:pt x="170" y="234"/>
                      <a:pt x="167" y="237"/>
                    </a:cubicBezTo>
                    <a:cubicBezTo>
                      <a:pt x="145" y="221"/>
                      <a:pt x="136" y="240"/>
                      <a:pt x="114" y="237"/>
                    </a:cubicBezTo>
                    <a:cubicBezTo>
                      <a:pt x="104" y="237"/>
                      <a:pt x="98" y="247"/>
                      <a:pt x="88" y="247"/>
                    </a:cubicBezTo>
                    <a:cubicBezTo>
                      <a:pt x="73" y="270"/>
                      <a:pt x="60" y="247"/>
                      <a:pt x="41" y="260"/>
                    </a:cubicBezTo>
                    <a:cubicBezTo>
                      <a:pt x="32" y="263"/>
                      <a:pt x="16" y="276"/>
                      <a:pt x="7" y="263"/>
                    </a:cubicBezTo>
                    <a:cubicBezTo>
                      <a:pt x="7" y="263"/>
                      <a:pt x="3" y="263"/>
                      <a:pt x="0" y="263"/>
                    </a:cubicBezTo>
                    <a:cubicBezTo>
                      <a:pt x="0" y="260"/>
                      <a:pt x="0" y="257"/>
                      <a:pt x="3" y="253"/>
                    </a:cubicBezTo>
                    <a:cubicBezTo>
                      <a:pt x="3" y="253"/>
                      <a:pt x="3" y="253"/>
                      <a:pt x="7" y="253"/>
                    </a:cubicBezTo>
                    <a:cubicBezTo>
                      <a:pt x="13" y="237"/>
                      <a:pt x="16" y="221"/>
                      <a:pt x="16" y="205"/>
                    </a:cubicBezTo>
                    <a:cubicBezTo>
                      <a:pt x="16" y="198"/>
                      <a:pt x="13" y="195"/>
                      <a:pt x="13" y="188"/>
                    </a:cubicBezTo>
                    <a:cubicBezTo>
                      <a:pt x="10" y="175"/>
                      <a:pt x="13" y="179"/>
                      <a:pt x="7" y="162"/>
                    </a:cubicBezTo>
                    <a:cubicBezTo>
                      <a:pt x="10" y="162"/>
                      <a:pt x="10" y="162"/>
                      <a:pt x="10" y="162"/>
                    </a:cubicBezTo>
                    <a:cubicBezTo>
                      <a:pt x="13" y="166"/>
                      <a:pt x="13" y="166"/>
                      <a:pt x="16" y="169"/>
                    </a:cubicBezTo>
                    <a:cubicBezTo>
                      <a:pt x="19" y="146"/>
                      <a:pt x="7" y="149"/>
                      <a:pt x="29" y="117"/>
                    </a:cubicBezTo>
                    <a:cubicBezTo>
                      <a:pt x="29" y="120"/>
                      <a:pt x="26" y="123"/>
                      <a:pt x="26" y="127"/>
                    </a:cubicBezTo>
                    <a:cubicBezTo>
                      <a:pt x="57" y="104"/>
                      <a:pt x="60" y="114"/>
                      <a:pt x="73" y="104"/>
                    </a:cubicBezTo>
                    <a:cubicBezTo>
                      <a:pt x="85" y="97"/>
                      <a:pt x="88" y="104"/>
                      <a:pt x="101" y="88"/>
                    </a:cubicBezTo>
                    <a:cubicBezTo>
                      <a:pt x="110" y="81"/>
                      <a:pt x="110" y="71"/>
                      <a:pt x="117" y="62"/>
                    </a:cubicBezTo>
                    <a:cubicBezTo>
                      <a:pt x="120" y="65"/>
                      <a:pt x="120" y="68"/>
                      <a:pt x="120" y="68"/>
                    </a:cubicBezTo>
                    <a:cubicBezTo>
                      <a:pt x="123" y="68"/>
                      <a:pt x="123" y="68"/>
                      <a:pt x="123" y="68"/>
                    </a:cubicBezTo>
                    <a:cubicBezTo>
                      <a:pt x="123" y="65"/>
                      <a:pt x="123" y="65"/>
                      <a:pt x="123" y="62"/>
                    </a:cubicBezTo>
                    <a:cubicBezTo>
                      <a:pt x="132" y="58"/>
                      <a:pt x="132" y="55"/>
                      <a:pt x="136" y="49"/>
                    </a:cubicBezTo>
                    <a:cubicBezTo>
                      <a:pt x="139" y="49"/>
                      <a:pt x="139" y="49"/>
                      <a:pt x="139" y="49"/>
                    </a:cubicBezTo>
                    <a:cubicBezTo>
                      <a:pt x="139" y="45"/>
                      <a:pt x="142" y="42"/>
                      <a:pt x="142" y="42"/>
                    </a:cubicBezTo>
                    <a:cubicBezTo>
                      <a:pt x="145" y="42"/>
                      <a:pt x="145" y="42"/>
                      <a:pt x="148" y="42"/>
                    </a:cubicBezTo>
                    <a:cubicBezTo>
                      <a:pt x="148" y="39"/>
                      <a:pt x="151" y="36"/>
                      <a:pt x="151" y="32"/>
                    </a:cubicBezTo>
                    <a:cubicBezTo>
                      <a:pt x="155" y="32"/>
                      <a:pt x="158" y="32"/>
                      <a:pt x="161" y="32"/>
                    </a:cubicBezTo>
                    <a:cubicBezTo>
                      <a:pt x="167" y="39"/>
                      <a:pt x="167" y="36"/>
                      <a:pt x="167" y="45"/>
                    </a:cubicBezTo>
                    <a:cubicBezTo>
                      <a:pt x="180" y="39"/>
                      <a:pt x="173" y="45"/>
                      <a:pt x="183" y="45"/>
                    </a:cubicBezTo>
                    <a:cubicBezTo>
                      <a:pt x="183" y="39"/>
                      <a:pt x="183" y="39"/>
                      <a:pt x="180" y="36"/>
                    </a:cubicBezTo>
                    <a:cubicBezTo>
                      <a:pt x="199" y="26"/>
                      <a:pt x="180" y="20"/>
                      <a:pt x="217" y="13"/>
                    </a:cubicBezTo>
                    <a:cubicBezTo>
                      <a:pt x="217" y="10"/>
                      <a:pt x="217" y="10"/>
                      <a:pt x="217" y="10"/>
                    </a:cubicBezTo>
                    <a:cubicBezTo>
                      <a:pt x="214" y="7"/>
                      <a:pt x="211" y="7"/>
                      <a:pt x="211" y="7"/>
                    </a:cubicBezTo>
                    <a:cubicBezTo>
                      <a:pt x="211" y="3"/>
                      <a:pt x="211" y="3"/>
                      <a:pt x="211" y="3"/>
                    </a:cubicBezTo>
                    <a:cubicBezTo>
                      <a:pt x="224" y="7"/>
                      <a:pt x="236" y="16"/>
                      <a:pt x="249" y="10"/>
                    </a:cubicBezTo>
                    <a:cubicBezTo>
                      <a:pt x="252" y="13"/>
                      <a:pt x="252" y="13"/>
                      <a:pt x="255" y="13"/>
                    </a:cubicBezTo>
                    <a:cubicBezTo>
                      <a:pt x="255" y="16"/>
                      <a:pt x="255" y="20"/>
                      <a:pt x="255" y="20"/>
                    </a:cubicBezTo>
                    <a:cubicBezTo>
                      <a:pt x="246" y="26"/>
                      <a:pt x="246" y="36"/>
                      <a:pt x="236" y="42"/>
                    </a:cubicBezTo>
                    <a:cubicBezTo>
                      <a:pt x="243" y="52"/>
                      <a:pt x="252" y="62"/>
                      <a:pt x="265" y="65"/>
                    </a:cubicBezTo>
                    <a:close/>
                    <a:moveTo>
                      <a:pt x="233" y="322"/>
                    </a:moveTo>
                    <a:cubicBezTo>
                      <a:pt x="233" y="322"/>
                      <a:pt x="233" y="322"/>
                      <a:pt x="233" y="322"/>
                    </a:cubicBezTo>
                    <a:cubicBezTo>
                      <a:pt x="233" y="322"/>
                      <a:pt x="233" y="325"/>
                      <a:pt x="230" y="325"/>
                    </a:cubicBezTo>
                    <a:cubicBezTo>
                      <a:pt x="233" y="325"/>
                      <a:pt x="233" y="325"/>
                      <a:pt x="236" y="325"/>
                    </a:cubicBezTo>
                    <a:cubicBezTo>
                      <a:pt x="236" y="322"/>
                      <a:pt x="236" y="322"/>
                      <a:pt x="236" y="318"/>
                    </a:cubicBezTo>
                    <a:cubicBezTo>
                      <a:pt x="236" y="318"/>
                      <a:pt x="233" y="318"/>
                      <a:pt x="233" y="322"/>
                    </a:cubicBezTo>
                    <a:close/>
                    <a:moveTo>
                      <a:pt x="268" y="322"/>
                    </a:moveTo>
                    <a:cubicBezTo>
                      <a:pt x="268" y="322"/>
                      <a:pt x="268" y="322"/>
                      <a:pt x="268" y="322"/>
                    </a:cubicBezTo>
                    <a:cubicBezTo>
                      <a:pt x="265" y="325"/>
                      <a:pt x="265" y="325"/>
                      <a:pt x="265" y="328"/>
                    </a:cubicBezTo>
                    <a:cubicBezTo>
                      <a:pt x="265" y="328"/>
                      <a:pt x="268" y="328"/>
                      <a:pt x="268" y="331"/>
                    </a:cubicBezTo>
                    <a:cubicBezTo>
                      <a:pt x="268" y="328"/>
                      <a:pt x="268" y="325"/>
                      <a:pt x="271" y="325"/>
                    </a:cubicBezTo>
                    <a:cubicBezTo>
                      <a:pt x="268" y="325"/>
                      <a:pt x="268" y="322"/>
                      <a:pt x="268" y="322"/>
                    </a:cubicBezTo>
                    <a:close/>
                    <a:moveTo>
                      <a:pt x="236" y="331"/>
                    </a:moveTo>
                    <a:cubicBezTo>
                      <a:pt x="236" y="331"/>
                      <a:pt x="236" y="331"/>
                      <a:pt x="236" y="331"/>
                    </a:cubicBezTo>
                    <a:cubicBezTo>
                      <a:pt x="230" y="341"/>
                      <a:pt x="230" y="347"/>
                      <a:pt x="227" y="357"/>
                    </a:cubicBezTo>
                    <a:cubicBezTo>
                      <a:pt x="230" y="364"/>
                      <a:pt x="227" y="360"/>
                      <a:pt x="233" y="364"/>
                    </a:cubicBezTo>
                    <a:cubicBezTo>
                      <a:pt x="243" y="354"/>
                      <a:pt x="258" y="347"/>
                      <a:pt x="265" y="335"/>
                    </a:cubicBezTo>
                    <a:cubicBezTo>
                      <a:pt x="265" y="335"/>
                      <a:pt x="261" y="335"/>
                      <a:pt x="261" y="331"/>
                    </a:cubicBezTo>
                    <a:cubicBezTo>
                      <a:pt x="249" y="338"/>
                      <a:pt x="249" y="335"/>
                      <a:pt x="236" y="331"/>
                    </a:cubicBezTo>
                    <a:close/>
                    <a:moveTo>
                      <a:pt x="195" y="276"/>
                    </a:moveTo>
                    <a:cubicBezTo>
                      <a:pt x="195" y="276"/>
                      <a:pt x="195" y="276"/>
                      <a:pt x="195" y="276"/>
                    </a:cubicBezTo>
                    <a:cubicBezTo>
                      <a:pt x="192" y="276"/>
                      <a:pt x="189" y="276"/>
                      <a:pt x="189" y="276"/>
                    </a:cubicBezTo>
                    <a:cubicBezTo>
                      <a:pt x="189" y="279"/>
                      <a:pt x="186" y="279"/>
                      <a:pt x="186" y="279"/>
                    </a:cubicBezTo>
                    <a:cubicBezTo>
                      <a:pt x="189" y="279"/>
                      <a:pt x="195" y="279"/>
                      <a:pt x="199" y="279"/>
                    </a:cubicBezTo>
                    <a:cubicBezTo>
                      <a:pt x="199" y="279"/>
                      <a:pt x="199" y="279"/>
                      <a:pt x="199" y="276"/>
                    </a:cubicBezTo>
                    <a:cubicBezTo>
                      <a:pt x="195" y="276"/>
                      <a:pt x="195" y="276"/>
                      <a:pt x="195" y="276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54" name="Freeform 20"/>
              <p:cNvSpPr>
                <a:spLocks/>
              </p:cNvSpPr>
              <p:nvPr/>
            </p:nvSpPr>
            <p:spPr bwMode="auto">
              <a:xfrm>
                <a:off x="3509838" y="5491674"/>
                <a:ext cx="49962" cy="26821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7" y="0"/>
                  </a:cxn>
                  <a:cxn ang="0">
                    <a:pos x="24" y="0"/>
                  </a:cxn>
                  <a:cxn ang="0">
                    <a:pos x="24" y="6"/>
                  </a:cxn>
                  <a:cxn ang="0">
                    <a:pos x="4" y="12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24" h="12">
                    <a:moveTo>
                      <a:pt x="0" y="6"/>
                    </a:moveTo>
                    <a:cubicBezTo>
                      <a:pt x="4" y="6"/>
                      <a:pt x="4" y="3"/>
                      <a:pt x="7" y="0"/>
                    </a:cubicBezTo>
                    <a:cubicBezTo>
                      <a:pt x="11" y="0"/>
                      <a:pt x="17" y="0"/>
                      <a:pt x="24" y="0"/>
                    </a:cubicBezTo>
                    <a:cubicBezTo>
                      <a:pt x="24" y="3"/>
                      <a:pt x="24" y="3"/>
                      <a:pt x="24" y="6"/>
                    </a:cubicBezTo>
                    <a:cubicBezTo>
                      <a:pt x="14" y="9"/>
                      <a:pt x="14" y="9"/>
                      <a:pt x="4" y="12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55" name="Freeform 21"/>
              <p:cNvSpPr>
                <a:spLocks noEditPoints="1"/>
              </p:cNvSpPr>
              <p:nvPr/>
            </p:nvSpPr>
            <p:spPr bwMode="auto">
              <a:xfrm>
                <a:off x="2930459" y="5138215"/>
                <a:ext cx="910702" cy="398480"/>
              </a:xfrm>
              <a:custGeom>
                <a:avLst/>
                <a:gdLst/>
                <a:ahLst/>
                <a:cxnLst>
                  <a:cxn ang="0">
                    <a:pos x="282" y="166"/>
                  </a:cxn>
                  <a:cxn ang="0">
                    <a:pos x="371" y="86"/>
                  </a:cxn>
                  <a:cxn ang="0">
                    <a:pos x="345" y="77"/>
                  </a:cxn>
                  <a:cxn ang="0">
                    <a:pos x="377" y="96"/>
                  </a:cxn>
                  <a:cxn ang="0">
                    <a:pos x="386" y="102"/>
                  </a:cxn>
                  <a:cxn ang="0">
                    <a:pos x="440" y="93"/>
                  </a:cxn>
                  <a:cxn ang="0">
                    <a:pos x="371" y="102"/>
                  </a:cxn>
                  <a:cxn ang="0">
                    <a:pos x="361" y="93"/>
                  </a:cxn>
                  <a:cxn ang="0">
                    <a:pos x="374" y="90"/>
                  </a:cxn>
                  <a:cxn ang="0">
                    <a:pos x="219" y="42"/>
                  </a:cxn>
                  <a:cxn ang="0">
                    <a:pos x="212" y="19"/>
                  </a:cxn>
                  <a:cxn ang="0">
                    <a:pos x="190" y="39"/>
                  </a:cxn>
                  <a:cxn ang="0">
                    <a:pos x="162" y="51"/>
                  </a:cxn>
                  <a:cxn ang="0">
                    <a:pos x="130" y="55"/>
                  </a:cxn>
                  <a:cxn ang="0">
                    <a:pos x="143" y="74"/>
                  </a:cxn>
                  <a:cxn ang="0">
                    <a:pos x="171" y="96"/>
                  </a:cxn>
                  <a:cxn ang="0">
                    <a:pos x="203" y="102"/>
                  </a:cxn>
                  <a:cxn ang="0">
                    <a:pos x="203" y="83"/>
                  </a:cxn>
                  <a:cxn ang="0">
                    <a:pos x="336" y="83"/>
                  </a:cxn>
                  <a:cxn ang="0">
                    <a:pos x="314" y="77"/>
                  </a:cxn>
                  <a:cxn ang="0">
                    <a:pos x="314" y="45"/>
                  </a:cxn>
                  <a:cxn ang="0">
                    <a:pos x="317" y="55"/>
                  </a:cxn>
                  <a:cxn ang="0">
                    <a:pos x="317" y="67"/>
                  </a:cxn>
                  <a:cxn ang="0">
                    <a:pos x="310" y="71"/>
                  </a:cxn>
                  <a:cxn ang="0">
                    <a:pos x="314" y="99"/>
                  </a:cxn>
                  <a:cxn ang="0">
                    <a:pos x="323" y="99"/>
                  </a:cxn>
                  <a:cxn ang="0">
                    <a:pos x="342" y="102"/>
                  </a:cxn>
                  <a:cxn ang="0">
                    <a:pos x="282" y="83"/>
                  </a:cxn>
                  <a:cxn ang="0">
                    <a:pos x="269" y="80"/>
                  </a:cxn>
                  <a:cxn ang="0">
                    <a:pos x="244" y="55"/>
                  </a:cxn>
                  <a:cxn ang="0">
                    <a:pos x="279" y="55"/>
                  </a:cxn>
                  <a:cxn ang="0">
                    <a:pos x="250" y="80"/>
                  </a:cxn>
                  <a:cxn ang="0">
                    <a:pos x="266" y="71"/>
                  </a:cxn>
                  <a:cxn ang="0">
                    <a:pos x="263" y="109"/>
                  </a:cxn>
                  <a:cxn ang="0">
                    <a:pos x="260" y="112"/>
                  </a:cxn>
                  <a:cxn ang="0">
                    <a:pos x="247" y="90"/>
                  </a:cxn>
                  <a:cxn ang="0">
                    <a:pos x="235" y="106"/>
                  </a:cxn>
                  <a:cxn ang="0">
                    <a:pos x="231" y="86"/>
                  </a:cxn>
                  <a:cxn ang="0">
                    <a:pos x="263" y="122"/>
                  </a:cxn>
                  <a:cxn ang="0">
                    <a:pos x="235" y="160"/>
                  </a:cxn>
                  <a:cxn ang="0">
                    <a:pos x="263" y="157"/>
                  </a:cxn>
                  <a:cxn ang="0">
                    <a:pos x="241" y="173"/>
                  </a:cxn>
                  <a:cxn ang="0">
                    <a:pos x="203" y="157"/>
                  </a:cxn>
                  <a:cxn ang="0">
                    <a:pos x="216" y="157"/>
                  </a:cxn>
                  <a:cxn ang="0">
                    <a:pos x="203" y="157"/>
                  </a:cxn>
                  <a:cxn ang="0">
                    <a:pos x="108" y="138"/>
                  </a:cxn>
                  <a:cxn ang="0">
                    <a:pos x="181" y="154"/>
                  </a:cxn>
                  <a:cxn ang="0">
                    <a:pos x="168" y="147"/>
                  </a:cxn>
                  <a:cxn ang="0">
                    <a:pos x="178" y="138"/>
                  </a:cxn>
                  <a:cxn ang="0">
                    <a:pos x="121" y="93"/>
                  </a:cxn>
                  <a:cxn ang="0">
                    <a:pos x="42" y="29"/>
                  </a:cxn>
                  <a:cxn ang="0">
                    <a:pos x="32" y="39"/>
                  </a:cxn>
                  <a:cxn ang="0">
                    <a:pos x="83" y="115"/>
                  </a:cxn>
                  <a:cxn ang="0">
                    <a:pos x="89" y="83"/>
                  </a:cxn>
                  <a:cxn ang="0">
                    <a:pos x="105" y="90"/>
                  </a:cxn>
                  <a:cxn ang="0">
                    <a:pos x="105" y="90"/>
                  </a:cxn>
                  <a:cxn ang="0">
                    <a:pos x="105" y="90"/>
                  </a:cxn>
                  <a:cxn ang="0">
                    <a:pos x="23" y="48"/>
                  </a:cxn>
                </a:cxnLst>
                <a:rect l="0" t="0" r="r" b="b"/>
                <a:pathLst>
                  <a:path w="440" h="176">
                    <a:moveTo>
                      <a:pt x="282" y="166"/>
                    </a:moveTo>
                    <a:cubicBezTo>
                      <a:pt x="282" y="163"/>
                      <a:pt x="282" y="163"/>
                      <a:pt x="282" y="163"/>
                    </a:cubicBezTo>
                    <a:cubicBezTo>
                      <a:pt x="276" y="166"/>
                      <a:pt x="269" y="170"/>
                      <a:pt x="269" y="176"/>
                    </a:cubicBezTo>
                    <a:cubicBezTo>
                      <a:pt x="269" y="176"/>
                      <a:pt x="269" y="176"/>
                      <a:pt x="269" y="176"/>
                    </a:cubicBezTo>
                    <a:cubicBezTo>
                      <a:pt x="273" y="173"/>
                      <a:pt x="279" y="170"/>
                      <a:pt x="282" y="166"/>
                    </a:cubicBezTo>
                    <a:cubicBezTo>
                      <a:pt x="282" y="166"/>
                      <a:pt x="282" y="166"/>
                      <a:pt x="282" y="166"/>
                    </a:cubicBezTo>
                    <a:cubicBezTo>
                      <a:pt x="282" y="166"/>
                      <a:pt x="282" y="166"/>
                      <a:pt x="282" y="166"/>
                    </a:cubicBezTo>
                    <a:close/>
                    <a:moveTo>
                      <a:pt x="374" y="74"/>
                    </a:moveTo>
                    <a:cubicBezTo>
                      <a:pt x="367" y="71"/>
                      <a:pt x="367" y="71"/>
                      <a:pt x="361" y="67"/>
                    </a:cubicBezTo>
                    <a:cubicBezTo>
                      <a:pt x="355" y="71"/>
                      <a:pt x="355" y="71"/>
                      <a:pt x="348" y="74"/>
                    </a:cubicBezTo>
                    <a:cubicBezTo>
                      <a:pt x="348" y="74"/>
                      <a:pt x="348" y="74"/>
                      <a:pt x="345" y="77"/>
                    </a:cubicBezTo>
                    <a:cubicBezTo>
                      <a:pt x="345" y="77"/>
                      <a:pt x="345" y="77"/>
                      <a:pt x="345" y="77"/>
                    </a:cubicBezTo>
                    <a:cubicBezTo>
                      <a:pt x="352" y="77"/>
                      <a:pt x="355" y="80"/>
                      <a:pt x="355" y="86"/>
                    </a:cubicBezTo>
                    <a:cubicBezTo>
                      <a:pt x="361" y="86"/>
                      <a:pt x="367" y="86"/>
                      <a:pt x="371" y="86"/>
                    </a:cubicBezTo>
                    <a:cubicBezTo>
                      <a:pt x="371" y="86"/>
                      <a:pt x="371" y="86"/>
                      <a:pt x="371" y="86"/>
                    </a:cubicBezTo>
                    <a:cubicBezTo>
                      <a:pt x="374" y="86"/>
                      <a:pt x="374" y="86"/>
                      <a:pt x="374" y="86"/>
                    </a:cubicBezTo>
                    <a:cubicBezTo>
                      <a:pt x="374" y="86"/>
                      <a:pt x="374" y="86"/>
                      <a:pt x="374" y="86"/>
                    </a:cubicBezTo>
                    <a:cubicBezTo>
                      <a:pt x="374" y="86"/>
                      <a:pt x="374" y="86"/>
                      <a:pt x="374" y="86"/>
                    </a:cubicBezTo>
                    <a:cubicBezTo>
                      <a:pt x="374" y="83"/>
                      <a:pt x="374" y="77"/>
                      <a:pt x="374" y="74"/>
                    </a:cubicBezTo>
                    <a:close/>
                    <a:moveTo>
                      <a:pt x="345" y="77"/>
                    </a:moveTo>
                    <a:cubicBezTo>
                      <a:pt x="345" y="77"/>
                      <a:pt x="345" y="77"/>
                      <a:pt x="345" y="77"/>
                    </a:cubicBezTo>
                    <a:cubicBezTo>
                      <a:pt x="342" y="74"/>
                      <a:pt x="342" y="74"/>
                      <a:pt x="342" y="74"/>
                    </a:cubicBezTo>
                    <a:cubicBezTo>
                      <a:pt x="342" y="74"/>
                      <a:pt x="342" y="74"/>
                      <a:pt x="342" y="74"/>
                    </a:cubicBezTo>
                    <a:cubicBezTo>
                      <a:pt x="342" y="74"/>
                      <a:pt x="342" y="77"/>
                      <a:pt x="345" y="77"/>
                    </a:cubicBezTo>
                    <a:cubicBezTo>
                      <a:pt x="345" y="77"/>
                      <a:pt x="345" y="77"/>
                      <a:pt x="345" y="77"/>
                    </a:cubicBezTo>
                    <a:close/>
                    <a:moveTo>
                      <a:pt x="374" y="90"/>
                    </a:moveTo>
                    <a:cubicBezTo>
                      <a:pt x="374" y="90"/>
                      <a:pt x="374" y="93"/>
                      <a:pt x="377" y="93"/>
                    </a:cubicBezTo>
                    <a:cubicBezTo>
                      <a:pt x="377" y="96"/>
                      <a:pt x="377" y="96"/>
                      <a:pt x="377" y="96"/>
                    </a:cubicBezTo>
                    <a:cubicBezTo>
                      <a:pt x="377" y="96"/>
                      <a:pt x="377" y="96"/>
                      <a:pt x="377" y="96"/>
                    </a:cubicBezTo>
                    <a:cubicBezTo>
                      <a:pt x="377" y="96"/>
                      <a:pt x="377" y="96"/>
                      <a:pt x="377" y="96"/>
                    </a:cubicBezTo>
                    <a:cubicBezTo>
                      <a:pt x="377" y="96"/>
                      <a:pt x="377" y="96"/>
                      <a:pt x="377" y="96"/>
                    </a:cubicBezTo>
                    <a:cubicBezTo>
                      <a:pt x="377" y="96"/>
                      <a:pt x="377" y="96"/>
                      <a:pt x="377" y="96"/>
                    </a:cubicBezTo>
                    <a:cubicBezTo>
                      <a:pt x="377" y="99"/>
                      <a:pt x="377" y="99"/>
                      <a:pt x="377" y="99"/>
                    </a:cubicBezTo>
                    <a:cubicBezTo>
                      <a:pt x="380" y="99"/>
                      <a:pt x="383" y="99"/>
                      <a:pt x="383" y="102"/>
                    </a:cubicBezTo>
                    <a:cubicBezTo>
                      <a:pt x="386" y="102"/>
                      <a:pt x="386" y="102"/>
                      <a:pt x="386" y="102"/>
                    </a:cubicBezTo>
                    <a:cubicBezTo>
                      <a:pt x="386" y="102"/>
                      <a:pt x="386" y="102"/>
                      <a:pt x="386" y="102"/>
                    </a:cubicBezTo>
                    <a:cubicBezTo>
                      <a:pt x="393" y="96"/>
                      <a:pt x="393" y="93"/>
                      <a:pt x="396" y="90"/>
                    </a:cubicBezTo>
                    <a:cubicBezTo>
                      <a:pt x="399" y="90"/>
                      <a:pt x="399" y="90"/>
                      <a:pt x="402" y="90"/>
                    </a:cubicBezTo>
                    <a:cubicBezTo>
                      <a:pt x="402" y="90"/>
                      <a:pt x="402" y="90"/>
                      <a:pt x="402" y="90"/>
                    </a:cubicBezTo>
                    <a:cubicBezTo>
                      <a:pt x="402" y="86"/>
                      <a:pt x="402" y="86"/>
                      <a:pt x="402" y="86"/>
                    </a:cubicBezTo>
                    <a:cubicBezTo>
                      <a:pt x="405" y="83"/>
                      <a:pt x="405" y="83"/>
                      <a:pt x="412" y="80"/>
                    </a:cubicBezTo>
                    <a:cubicBezTo>
                      <a:pt x="418" y="86"/>
                      <a:pt x="431" y="90"/>
                      <a:pt x="440" y="93"/>
                    </a:cubicBezTo>
                    <a:cubicBezTo>
                      <a:pt x="437" y="160"/>
                      <a:pt x="437" y="160"/>
                      <a:pt x="437" y="160"/>
                    </a:cubicBezTo>
                    <a:cubicBezTo>
                      <a:pt x="434" y="157"/>
                      <a:pt x="431" y="150"/>
                      <a:pt x="424" y="150"/>
                    </a:cubicBezTo>
                    <a:cubicBezTo>
                      <a:pt x="418" y="147"/>
                      <a:pt x="412" y="154"/>
                      <a:pt x="405" y="154"/>
                    </a:cubicBezTo>
                    <a:cubicBezTo>
                      <a:pt x="409" y="147"/>
                      <a:pt x="409" y="147"/>
                      <a:pt x="415" y="144"/>
                    </a:cubicBezTo>
                    <a:cubicBezTo>
                      <a:pt x="415" y="144"/>
                      <a:pt x="415" y="144"/>
                      <a:pt x="415" y="144"/>
                    </a:cubicBezTo>
                    <a:cubicBezTo>
                      <a:pt x="418" y="144"/>
                      <a:pt x="418" y="144"/>
                      <a:pt x="418" y="144"/>
                    </a:cubicBezTo>
                    <a:cubicBezTo>
                      <a:pt x="418" y="106"/>
                      <a:pt x="386" y="118"/>
                      <a:pt x="371" y="102"/>
                    </a:cubicBezTo>
                    <a:cubicBezTo>
                      <a:pt x="371" y="99"/>
                      <a:pt x="371" y="99"/>
                      <a:pt x="371" y="99"/>
                    </a:cubicBezTo>
                    <a:cubicBezTo>
                      <a:pt x="371" y="102"/>
                      <a:pt x="371" y="102"/>
                      <a:pt x="371" y="102"/>
                    </a:cubicBezTo>
                    <a:cubicBezTo>
                      <a:pt x="364" y="106"/>
                      <a:pt x="367" y="106"/>
                      <a:pt x="361" y="106"/>
                    </a:cubicBezTo>
                    <a:cubicBezTo>
                      <a:pt x="361" y="99"/>
                      <a:pt x="361" y="99"/>
                      <a:pt x="358" y="96"/>
                    </a:cubicBezTo>
                    <a:cubicBezTo>
                      <a:pt x="358" y="93"/>
                      <a:pt x="358" y="93"/>
                      <a:pt x="358" y="93"/>
                    </a:cubicBezTo>
                    <a:cubicBezTo>
                      <a:pt x="361" y="93"/>
                      <a:pt x="361" y="93"/>
                      <a:pt x="361" y="93"/>
                    </a:cubicBezTo>
                    <a:cubicBezTo>
                      <a:pt x="361" y="93"/>
                      <a:pt x="361" y="93"/>
                      <a:pt x="361" y="93"/>
                    </a:cubicBezTo>
                    <a:cubicBezTo>
                      <a:pt x="364" y="93"/>
                      <a:pt x="364" y="93"/>
                      <a:pt x="364" y="93"/>
                    </a:cubicBezTo>
                    <a:cubicBezTo>
                      <a:pt x="364" y="93"/>
                      <a:pt x="364" y="93"/>
                      <a:pt x="367" y="90"/>
                    </a:cubicBezTo>
                    <a:cubicBezTo>
                      <a:pt x="367" y="93"/>
                      <a:pt x="367" y="93"/>
                      <a:pt x="371" y="93"/>
                    </a:cubicBezTo>
                    <a:cubicBezTo>
                      <a:pt x="371" y="93"/>
                      <a:pt x="371" y="93"/>
                      <a:pt x="371" y="93"/>
                    </a:cubicBezTo>
                    <a:cubicBezTo>
                      <a:pt x="371" y="93"/>
                      <a:pt x="371" y="93"/>
                      <a:pt x="371" y="93"/>
                    </a:cubicBezTo>
                    <a:cubicBezTo>
                      <a:pt x="371" y="90"/>
                      <a:pt x="374" y="90"/>
                      <a:pt x="374" y="90"/>
                    </a:cubicBezTo>
                    <a:cubicBezTo>
                      <a:pt x="374" y="90"/>
                      <a:pt x="374" y="90"/>
                      <a:pt x="374" y="90"/>
                    </a:cubicBezTo>
                    <a:close/>
                    <a:moveTo>
                      <a:pt x="212" y="71"/>
                    </a:moveTo>
                    <a:cubicBezTo>
                      <a:pt x="212" y="64"/>
                      <a:pt x="212" y="58"/>
                      <a:pt x="216" y="55"/>
                    </a:cubicBezTo>
                    <a:cubicBezTo>
                      <a:pt x="216" y="51"/>
                      <a:pt x="216" y="51"/>
                      <a:pt x="216" y="51"/>
                    </a:cubicBezTo>
                    <a:cubicBezTo>
                      <a:pt x="219" y="51"/>
                      <a:pt x="219" y="51"/>
                      <a:pt x="219" y="51"/>
                    </a:cubicBezTo>
                    <a:cubicBezTo>
                      <a:pt x="222" y="51"/>
                      <a:pt x="222" y="51"/>
                      <a:pt x="225" y="51"/>
                    </a:cubicBezTo>
                    <a:cubicBezTo>
                      <a:pt x="225" y="51"/>
                      <a:pt x="225" y="51"/>
                      <a:pt x="225" y="51"/>
                    </a:cubicBezTo>
                    <a:cubicBezTo>
                      <a:pt x="225" y="48"/>
                      <a:pt x="222" y="45"/>
                      <a:pt x="219" y="42"/>
                    </a:cubicBezTo>
                    <a:cubicBezTo>
                      <a:pt x="216" y="42"/>
                      <a:pt x="216" y="42"/>
                      <a:pt x="216" y="42"/>
                    </a:cubicBezTo>
                    <a:cubicBezTo>
                      <a:pt x="216" y="39"/>
                      <a:pt x="216" y="39"/>
                      <a:pt x="216" y="39"/>
                    </a:cubicBezTo>
                    <a:cubicBezTo>
                      <a:pt x="219" y="39"/>
                      <a:pt x="219" y="39"/>
                      <a:pt x="219" y="39"/>
                    </a:cubicBezTo>
                    <a:cubicBezTo>
                      <a:pt x="216" y="32"/>
                      <a:pt x="212" y="29"/>
                      <a:pt x="212" y="23"/>
                    </a:cubicBezTo>
                    <a:cubicBezTo>
                      <a:pt x="212" y="23"/>
                      <a:pt x="212" y="23"/>
                      <a:pt x="212" y="23"/>
                    </a:cubicBezTo>
                    <a:cubicBezTo>
                      <a:pt x="212" y="23"/>
                      <a:pt x="212" y="23"/>
                      <a:pt x="212" y="23"/>
                    </a:cubicBezTo>
                    <a:cubicBezTo>
                      <a:pt x="212" y="19"/>
                      <a:pt x="212" y="19"/>
                      <a:pt x="212" y="19"/>
                    </a:cubicBezTo>
                    <a:cubicBezTo>
                      <a:pt x="209" y="16"/>
                      <a:pt x="209" y="16"/>
                      <a:pt x="209" y="16"/>
                    </a:cubicBezTo>
                    <a:cubicBezTo>
                      <a:pt x="197" y="16"/>
                      <a:pt x="197" y="16"/>
                      <a:pt x="197" y="16"/>
                    </a:cubicBezTo>
                    <a:cubicBezTo>
                      <a:pt x="193" y="23"/>
                      <a:pt x="193" y="23"/>
                      <a:pt x="193" y="23"/>
                    </a:cubicBezTo>
                    <a:cubicBezTo>
                      <a:pt x="197" y="29"/>
                      <a:pt x="197" y="29"/>
                      <a:pt x="197" y="29"/>
                    </a:cubicBezTo>
                    <a:cubicBezTo>
                      <a:pt x="193" y="32"/>
                      <a:pt x="193" y="32"/>
                      <a:pt x="193" y="32"/>
                    </a:cubicBezTo>
                    <a:cubicBezTo>
                      <a:pt x="193" y="35"/>
                      <a:pt x="193" y="35"/>
                      <a:pt x="193" y="35"/>
                    </a:cubicBezTo>
                    <a:cubicBezTo>
                      <a:pt x="190" y="39"/>
                      <a:pt x="190" y="39"/>
                      <a:pt x="190" y="39"/>
                    </a:cubicBezTo>
                    <a:cubicBezTo>
                      <a:pt x="190" y="48"/>
                      <a:pt x="190" y="48"/>
                      <a:pt x="190" y="48"/>
                    </a:cubicBezTo>
                    <a:cubicBezTo>
                      <a:pt x="181" y="48"/>
                      <a:pt x="181" y="48"/>
                      <a:pt x="181" y="48"/>
                    </a:cubicBezTo>
                    <a:cubicBezTo>
                      <a:pt x="178" y="51"/>
                      <a:pt x="178" y="51"/>
                      <a:pt x="178" y="51"/>
                    </a:cubicBezTo>
                    <a:cubicBezTo>
                      <a:pt x="171" y="48"/>
                      <a:pt x="171" y="48"/>
                      <a:pt x="171" y="48"/>
                    </a:cubicBezTo>
                    <a:cubicBezTo>
                      <a:pt x="168" y="48"/>
                      <a:pt x="168" y="48"/>
                      <a:pt x="168" y="48"/>
                    </a:cubicBezTo>
                    <a:cubicBezTo>
                      <a:pt x="162" y="51"/>
                      <a:pt x="162" y="51"/>
                      <a:pt x="162" y="51"/>
                    </a:cubicBezTo>
                    <a:cubicBezTo>
                      <a:pt x="162" y="51"/>
                      <a:pt x="162" y="51"/>
                      <a:pt x="162" y="51"/>
                    </a:cubicBezTo>
                    <a:cubicBezTo>
                      <a:pt x="162" y="51"/>
                      <a:pt x="155" y="55"/>
                      <a:pt x="152" y="55"/>
                    </a:cubicBezTo>
                    <a:cubicBezTo>
                      <a:pt x="149" y="55"/>
                      <a:pt x="149" y="55"/>
                      <a:pt x="149" y="55"/>
                    </a:cubicBezTo>
                    <a:cubicBezTo>
                      <a:pt x="146" y="55"/>
                      <a:pt x="146" y="55"/>
                      <a:pt x="146" y="55"/>
                    </a:cubicBezTo>
                    <a:cubicBezTo>
                      <a:pt x="140" y="45"/>
                      <a:pt x="140" y="45"/>
                      <a:pt x="140" y="45"/>
                    </a:cubicBezTo>
                    <a:cubicBezTo>
                      <a:pt x="140" y="42"/>
                      <a:pt x="140" y="42"/>
                      <a:pt x="140" y="42"/>
                    </a:cubicBezTo>
                    <a:cubicBezTo>
                      <a:pt x="136" y="42"/>
                      <a:pt x="136" y="42"/>
                      <a:pt x="136" y="42"/>
                    </a:cubicBezTo>
                    <a:cubicBezTo>
                      <a:pt x="133" y="48"/>
                      <a:pt x="133" y="51"/>
                      <a:pt x="130" y="55"/>
                    </a:cubicBezTo>
                    <a:cubicBezTo>
                      <a:pt x="133" y="58"/>
                      <a:pt x="133" y="58"/>
                      <a:pt x="136" y="61"/>
                    </a:cubicBezTo>
                    <a:cubicBezTo>
                      <a:pt x="136" y="61"/>
                      <a:pt x="136" y="61"/>
                      <a:pt x="136" y="61"/>
                    </a:cubicBezTo>
                    <a:cubicBezTo>
                      <a:pt x="136" y="61"/>
                      <a:pt x="136" y="61"/>
                      <a:pt x="136" y="61"/>
                    </a:cubicBezTo>
                    <a:cubicBezTo>
                      <a:pt x="136" y="61"/>
                      <a:pt x="136" y="61"/>
                      <a:pt x="133" y="64"/>
                    </a:cubicBezTo>
                    <a:cubicBezTo>
                      <a:pt x="136" y="67"/>
                      <a:pt x="136" y="71"/>
                      <a:pt x="140" y="77"/>
                    </a:cubicBezTo>
                    <a:cubicBezTo>
                      <a:pt x="140" y="77"/>
                      <a:pt x="140" y="74"/>
                      <a:pt x="143" y="74"/>
                    </a:cubicBezTo>
                    <a:cubicBezTo>
                      <a:pt x="143" y="74"/>
                      <a:pt x="143" y="74"/>
                      <a:pt x="143" y="74"/>
                    </a:cubicBezTo>
                    <a:cubicBezTo>
                      <a:pt x="143" y="77"/>
                      <a:pt x="143" y="77"/>
                      <a:pt x="143" y="77"/>
                    </a:cubicBezTo>
                    <a:cubicBezTo>
                      <a:pt x="146" y="86"/>
                      <a:pt x="146" y="96"/>
                      <a:pt x="159" y="96"/>
                    </a:cubicBezTo>
                    <a:cubicBezTo>
                      <a:pt x="159" y="96"/>
                      <a:pt x="159" y="96"/>
                      <a:pt x="159" y="96"/>
                    </a:cubicBezTo>
                    <a:cubicBezTo>
                      <a:pt x="159" y="96"/>
                      <a:pt x="159" y="96"/>
                      <a:pt x="159" y="96"/>
                    </a:cubicBezTo>
                    <a:cubicBezTo>
                      <a:pt x="159" y="99"/>
                      <a:pt x="159" y="99"/>
                      <a:pt x="159" y="99"/>
                    </a:cubicBezTo>
                    <a:cubicBezTo>
                      <a:pt x="162" y="99"/>
                      <a:pt x="165" y="96"/>
                      <a:pt x="168" y="96"/>
                    </a:cubicBezTo>
                    <a:cubicBezTo>
                      <a:pt x="171" y="96"/>
                      <a:pt x="171" y="96"/>
                      <a:pt x="171" y="96"/>
                    </a:cubicBezTo>
                    <a:cubicBezTo>
                      <a:pt x="171" y="96"/>
                      <a:pt x="171" y="96"/>
                      <a:pt x="171" y="96"/>
                    </a:cubicBezTo>
                    <a:cubicBezTo>
                      <a:pt x="178" y="99"/>
                      <a:pt x="184" y="99"/>
                      <a:pt x="187" y="106"/>
                    </a:cubicBezTo>
                    <a:cubicBezTo>
                      <a:pt x="190" y="106"/>
                      <a:pt x="193" y="102"/>
                      <a:pt x="197" y="99"/>
                    </a:cubicBezTo>
                    <a:cubicBezTo>
                      <a:pt x="200" y="99"/>
                      <a:pt x="200" y="99"/>
                      <a:pt x="200" y="99"/>
                    </a:cubicBezTo>
                    <a:cubicBezTo>
                      <a:pt x="200" y="99"/>
                      <a:pt x="200" y="99"/>
                      <a:pt x="200" y="99"/>
                    </a:cubicBezTo>
                    <a:cubicBezTo>
                      <a:pt x="200" y="102"/>
                      <a:pt x="200" y="102"/>
                      <a:pt x="203" y="106"/>
                    </a:cubicBezTo>
                    <a:cubicBezTo>
                      <a:pt x="203" y="106"/>
                      <a:pt x="203" y="106"/>
                      <a:pt x="203" y="102"/>
                    </a:cubicBezTo>
                    <a:cubicBezTo>
                      <a:pt x="200" y="99"/>
                      <a:pt x="200" y="99"/>
                      <a:pt x="200" y="99"/>
                    </a:cubicBezTo>
                    <a:cubicBezTo>
                      <a:pt x="200" y="99"/>
                      <a:pt x="200" y="99"/>
                      <a:pt x="200" y="99"/>
                    </a:cubicBezTo>
                    <a:cubicBezTo>
                      <a:pt x="200" y="96"/>
                      <a:pt x="200" y="96"/>
                      <a:pt x="200" y="96"/>
                    </a:cubicBezTo>
                    <a:cubicBezTo>
                      <a:pt x="203" y="96"/>
                      <a:pt x="203" y="93"/>
                      <a:pt x="203" y="90"/>
                    </a:cubicBezTo>
                    <a:cubicBezTo>
                      <a:pt x="203" y="86"/>
                      <a:pt x="203" y="86"/>
                      <a:pt x="203" y="83"/>
                    </a:cubicBezTo>
                    <a:cubicBezTo>
                      <a:pt x="203" y="83"/>
                      <a:pt x="203" y="83"/>
                      <a:pt x="203" y="83"/>
                    </a:cubicBezTo>
                    <a:cubicBezTo>
                      <a:pt x="203" y="83"/>
                      <a:pt x="203" y="83"/>
                      <a:pt x="203" y="83"/>
                    </a:cubicBezTo>
                    <a:cubicBezTo>
                      <a:pt x="206" y="77"/>
                      <a:pt x="209" y="74"/>
                      <a:pt x="212" y="71"/>
                    </a:cubicBezTo>
                    <a:close/>
                    <a:moveTo>
                      <a:pt x="342" y="67"/>
                    </a:moveTo>
                    <a:cubicBezTo>
                      <a:pt x="342" y="67"/>
                      <a:pt x="345" y="67"/>
                      <a:pt x="345" y="64"/>
                    </a:cubicBezTo>
                    <a:cubicBezTo>
                      <a:pt x="345" y="64"/>
                      <a:pt x="342" y="64"/>
                      <a:pt x="339" y="64"/>
                    </a:cubicBezTo>
                    <a:cubicBezTo>
                      <a:pt x="342" y="67"/>
                      <a:pt x="342" y="67"/>
                      <a:pt x="342" y="67"/>
                    </a:cubicBezTo>
                    <a:close/>
                    <a:moveTo>
                      <a:pt x="336" y="83"/>
                    </a:moveTo>
                    <a:cubicBezTo>
                      <a:pt x="336" y="83"/>
                      <a:pt x="336" y="83"/>
                      <a:pt x="336" y="83"/>
                    </a:cubicBezTo>
                    <a:cubicBezTo>
                      <a:pt x="336" y="83"/>
                      <a:pt x="336" y="83"/>
                      <a:pt x="336" y="86"/>
                    </a:cubicBezTo>
                    <a:cubicBezTo>
                      <a:pt x="339" y="83"/>
                      <a:pt x="339" y="83"/>
                      <a:pt x="339" y="83"/>
                    </a:cubicBezTo>
                    <a:cubicBezTo>
                      <a:pt x="336" y="83"/>
                      <a:pt x="336" y="83"/>
                      <a:pt x="336" y="83"/>
                    </a:cubicBezTo>
                    <a:close/>
                    <a:moveTo>
                      <a:pt x="314" y="80"/>
                    </a:moveTo>
                    <a:cubicBezTo>
                      <a:pt x="310" y="80"/>
                      <a:pt x="310" y="80"/>
                      <a:pt x="310" y="80"/>
                    </a:cubicBezTo>
                    <a:cubicBezTo>
                      <a:pt x="314" y="80"/>
                      <a:pt x="314" y="80"/>
                      <a:pt x="314" y="80"/>
                    </a:cubicBezTo>
                    <a:cubicBezTo>
                      <a:pt x="314" y="80"/>
                      <a:pt x="314" y="80"/>
                      <a:pt x="314" y="77"/>
                    </a:cubicBezTo>
                    <a:cubicBezTo>
                      <a:pt x="314" y="80"/>
                      <a:pt x="314" y="80"/>
                      <a:pt x="314" y="80"/>
                    </a:cubicBezTo>
                    <a:close/>
                    <a:moveTo>
                      <a:pt x="314" y="42"/>
                    </a:moveTo>
                    <a:cubicBezTo>
                      <a:pt x="314" y="45"/>
                      <a:pt x="314" y="48"/>
                      <a:pt x="314" y="51"/>
                    </a:cubicBezTo>
                    <a:cubicBezTo>
                      <a:pt x="314" y="48"/>
                      <a:pt x="314" y="48"/>
                      <a:pt x="317" y="45"/>
                    </a:cubicBezTo>
                    <a:cubicBezTo>
                      <a:pt x="314" y="45"/>
                      <a:pt x="314" y="45"/>
                      <a:pt x="314" y="45"/>
                    </a:cubicBezTo>
                    <a:cubicBezTo>
                      <a:pt x="314" y="45"/>
                      <a:pt x="314" y="45"/>
                      <a:pt x="314" y="45"/>
                    </a:cubicBezTo>
                    <a:cubicBezTo>
                      <a:pt x="314" y="45"/>
                      <a:pt x="314" y="45"/>
                      <a:pt x="314" y="45"/>
                    </a:cubicBezTo>
                    <a:cubicBezTo>
                      <a:pt x="314" y="42"/>
                      <a:pt x="314" y="42"/>
                      <a:pt x="314" y="42"/>
                    </a:cubicBezTo>
                    <a:close/>
                    <a:moveTo>
                      <a:pt x="314" y="55"/>
                    </a:moveTo>
                    <a:cubicBezTo>
                      <a:pt x="314" y="55"/>
                      <a:pt x="314" y="55"/>
                      <a:pt x="314" y="55"/>
                    </a:cubicBezTo>
                    <a:cubicBezTo>
                      <a:pt x="317" y="51"/>
                      <a:pt x="317" y="48"/>
                      <a:pt x="320" y="48"/>
                    </a:cubicBezTo>
                    <a:cubicBezTo>
                      <a:pt x="320" y="48"/>
                      <a:pt x="320" y="48"/>
                      <a:pt x="320" y="51"/>
                    </a:cubicBezTo>
                    <a:cubicBezTo>
                      <a:pt x="320" y="51"/>
                      <a:pt x="320" y="51"/>
                      <a:pt x="320" y="51"/>
                    </a:cubicBezTo>
                    <a:cubicBezTo>
                      <a:pt x="317" y="55"/>
                      <a:pt x="317" y="55"/>
                      <a:pt x="317" y="55"/>
                    </a:cubicBezTo>
                    <a:cubicBezTo>
                      <a:pt x="317" y="55"/>
                      <a:pt x="317" y="55"/>
                      <a:pt x="317" y="55"/>
                    </a:cubicBezTo>
                    <a:cubicBezTo>
                      <a:pt x="320" y="55"/>
                      <a:pt x="320" y="58"/>
                      <a:pt x="320" y="58"/>
                    </a:cubicBezTo>
                    <a:cubicBezTo>
                      <a:pt x="320" y="58"/>
                      <a:pt x="320" y="58"/>
                      <a:pt x="320" y="58"/>
                    </a:cubicBezTo>
                    <a:cubicBezTo>
                      <a:pt x="320" y="58"/>
                      <a:pt x="317" y="58"/>
                      <a:pt x="314" y="58"/>
                    </a:cubicBezTo>
                    <a:cubicBezTo>
                      <a:pt x="314" y="55"/>
                      <a:pt x="314" y="55"/>
                      <a:pt x="314" y="55"/>
                    </a:cubicBezTo>
                    <a:cubicBezTo>
                      <a:pt x="314" y="58"/>
                      <a:pt x="314" y="58"/>
                      <a:pt x="314" y="58"/>
                    </a:cubicBezTo>
                    <a:cubicBezTo>
                      <a:pt x="314" y="61"/>
                      <a:pt x="314" y="64"/>
                      <a:pt x="317" y="67"/>
                    </a:cubicBezTo>
                    <a:cubicBezTo>
                      <a:pt x="314" y="67"/>
                      <a:pt x="314" y="67"/>
                      <a:pt x="314" y="64"/>
                    </a:cubicBezTo>
                    <a:cubicBezTo>
                      <a:pt x="314" y="64"/>
                      <a:pt x="314" y="64"/>
                      <a:pt x="314" y="64"/>
                    </a:cubicBezTo>
                    <a:cubicBezTo>
                      <a:pt x="314" y="61"/>
                      <a:pt x="314" y="58"/>
                      <a:pt x="314" y="55"/>
                    </a:cubicBezTo>
                    <a:close/>
                    <a:moveTo>
                      <a:pt x="310" y="67"/>
                    </a:moveTo>
                    <a:cubicBezTo>
                      <a:pt x="310" y="67"/>
                      <a:pt x="310" y="67"/>
                      <a:pt x="310" y="67"/>
                    </a:cubicBezTo>
                    <a:cubicBezTo>
                      <a:pt x="310" y="67"/>
                      <a:pt x="310" y="67"/>
                      <a:pt x="307" y="67"/>
                    </a:cubicBezTo>
                    <a:cubicBezTo>
                      <a:pt x="310" y="71"/>
                      <a:pt x="310" y="71"/>
                      <a:pt x="310" y="71"/>
                    </a:cubicBezTo>
                    <a:cubicBezTo>
                      <a:pt x="310" y="71"/>
                      <a:pt x="310" y="71"/>
                      <a:pt x="310" y="67"/>
                    </a:cubicBezTo>
                    <a:close/>
                    <a:moveTo>
                      <a:pt x="317" y="39"/>
                    </a:moveTo>
                    <a:cubicBezTo>
                      <a:pt x="320" y="39"/>
                      <a:pt x="320" y="39"/>
                      <a:pt x="320" y="39"/>
                    </a:cubicBezTo>
                    <a:cubicBezTo>
                      <a:pt x="320" y="35"/>
                      <a:pt x="320" y="35"/>
                      <a:pt x="320" y="35"/>
                    </a:cubicBezTo>
                    <a:cubicBezTo>
                      <a:pt x="320" y="35"/>
                      <a:pt x="320" y="39"/>
                      <a:pt x="317" y="39"/>
                    </a:cubicBezTo>
                    <a:close/>
                    <a:moveTo>
                      <a:pt x="317" y="96"/>
                    </a:moveTo>
                    <a:cubicBezTo>
                      <a:pt x="317" y="96"/>
                      <a:pt x="317" y="99"/>
                      <a:pt x="314" y="99"/>
                    </a:cubicBezTo>
                    <a:cubicBezTo>
                      <a:pt x="314" y="99"/>
                      <a:pt x="314" y="99"/>
                      <a:pt x="314" y="99"/>
                    </a:cubicBezTo>
                    <a:cubicBezTo>
                      <a:pt x="317" y="99"/>
                      <a:pt x="317" y="99"/>
                      <a:pt x="317" y="96"/>
                    </a:cubicBezTo>
                    <a:cubicBezTo>
                      <a:pt x="317" y="96"/>
                      <a:pt x="317" y="96"/>
                      <a:pt x="317" y="96"/>
                    </a:cubicBezTo>
                    <a:cubicBezTo>
                      <a:pt x="320" y="96"/>
                      <a:pt x="320" y="96"/>
                      <a:pt x="320" y="96"/>
                    </a:cubicBezTo>
                    <a:cubicBezTo>
                      <a:pt x="320" y="99"/>
                      <a:pt x="320" y="99"/>
                      <a:pt x="320" y="99"/>
                    </a:cubicBezTo>
                    <a:cubicBezTo>
                      <a:pt x="317" y="102"/>
                      <a:pt x="317" y="102"/>
                      <a:pt x="317" y="102"/>
                    </a:cubicBezTo>
                    <a:cubicBezTo>
                      <a:pt x="320" y="102"/>
                      <a:pt x="320" y="102"/>
                      <a:pt x="323" y="99"/>
                    </a:cubicBezTo>
                    <a:cubicBezTo>
                      <a:pt x="323" y="96"/>
                      <a:pt x="323" y="96"/>
                      <a:pt x="323" y="96"/>
                    </a:cubicBezTo>
                    <a:cubicBezTo>
                      <a:pt x="323" y="99"/>
                      <a:pt x="323" y="99"/>
                      <a:pt x="323" y="99"/>
                    </a:cubicBezTo>
                    <a:cubicBezTo>
                      <a:pt x="326" y="99"/>
                      <a:pt x="326" y="99"/>
                      <a:pt x="326" y="99"/>
                    </a:cubicBezTo>
                    <a:cubicBezTo>
                      <a:pt x="329" y="99"/>
                      <a:pt x="329" y="99"/>
                      <a:pt x="333" y="99"/>
                    </a:cubicBezTo>
                    <a:cubicBezTo>
                      <a:pt x="333" y="96"/>
                      <a:pt x="333" y="96"/>
                      <a:pt x="333" y="96"/>
                    </a:cubicBezTo>
                    <a:cubicBezTo>
                      <a:pt x="333" y="99"/>
                      <a:pt x="333" y="99"/>
                      <a:pt x="333" y="99"/>
                    </a:cubicBezTo>
                    <a:cubicBezTo>
                      <a:pt x="336" y="102"/>
                      <a:pt x="336" y="102"/>
                      <a:pt x="342" y="102"/>
                    </a:cubicBezTo>
                    <a:cubicBezTo>
                      <a:pt x="339" y="93"/>
                      <a:pt x="323" y="93"/>
                      <a:pt x="317" y="96"/>
                    </a:cubicBezTo>
                    <a:close/>
                    <a:moveTo>
                      <a:pt x="298" y="99"/>
                    </a:moveTo>
                    <a:cubicBezTo>
                      <a:pt x="298" y="102"/>
                      <a:pt x="298" y="99"/>
                      <a:pt x="301" y="102"/>
                    </a:cubicBezTo>
                    <a:cubicBezTo>
                      <a:pt x="304" y="102"/>
                      <a:pt x="304" y="102"/>
                      <a:pt x="304" y="102"/>
                    </a:cubicBezTo>
                    <a:cubicBezTo>
                      <a:pt x="304" y="99"/>
                      <a:pt x="304" y="99"/>
                      <a:pt x="304" y="96"/>
                    </a:cubicBezTo>
                    <a:cubicBezTo>
                      <a:pt x="301" y="96"/>
                      <a:pt x="301" y="99"/>
                      <a:pt x="298" y="99"/>
                    </a:cubicBezTo>
                    <a:close/>
                    <a:moveTo>
                      <a:pt x="282" y="83"/>
                    </a:moveTo>
                    <a:cubicBezTo>
                      <a:pt x="282" y="83"/>
                      <a:pt x="282" y="83"/>
                      <a:pt x="282" y="83"/>
                    </a:cubicBezTo>
                    <a:cubicBezTo>
                      <a:pt x="285" y="83"/>
                      <a:pt x="288" y="83"/>
                      <a:pt x="292" y="83"/>
                    </a:cubicBezTo>
                    <a:cubicBezTo>
                      <a:pt x="288" y="83"/>
                      <a:pt x="285" y="83"/>
                      <a:pt x="282" y="83"/>
                    </a:cubicBezTo>
                    <a:close/>
                    <a:moveTo>
                      <a:pt x="269" y="77"/>
                    </a:moveTo>
                    <a:cubicBezTo>
                      <a:pt x="269" y="77"/>
                      <a:pt x="269" y="77"/>
                      <a:pt x="269" y="77"/>
                    </a:cubicBezTo>
                    <a:cubicBezTo>
                      <a:pt x="269" y="77"/>
                      <a:pt x="269" y="77"/>
                      <a:pt x="269" y="80"/>
                    </a:cubicBezTo>
                    <a:cubicBezTo>
                      <a:pt x="269" y="80"/>
                      <a:pt x="269" y="80"/>
                      <a:pt x="269" y="80"/>
                    </a:cubicBezTo>
                    <a:cubicBezTo>
                      <a:pt x="269" y="80"/>
                      <a:pt x="269" y="80"/>
                      <a:pt x="269" y="80"/>
                    </a:cubicBezTo>
                    <a:cubicBezTo>
                      <a:pt x="269" y="80"/>
                      <a:pt x="269" y="80"/>
                      <a:pt x="269" y="83"/>
                    </a:cubicBezTo>
                    <a:cubicBezTo>
                      <a:pt x="269" y="80"/>
                      <a:pt x="273" y="80"/>
                      <a:pt x="273" y="80"/>
                    </a:cubicBezTo>
                    <a:cubicBezTo>
                      <a:pt x="273" y="80"/>
                      <a:pt x="273" y="80"/>
                      <a:pt x="273" y="80"/>
                    </a:cubicBezTo>
                    <a:cubicBezTo>
                      <a:pt x="269" y="77"/>
                      <a:pt x="269" y="77"/>
                      <a:pt x="269" y="77"/>
                    </a:cubicBezTo>
                    <a:close/>
                    <a:moveTo>
                      <a:pt x="250" y="48"/>
                    </a:moveTo>
                    <a:cubicBezTo>
                      <a:pt x="247" y="51"/>
                      <a:pt x="244" y="55"/>
                      <a:pt x="244" y="55"/>
                    </a:cubicBezTo>
                    <a:cubicBezTo>
                      <a:pt x="250" y="55"/>
                      <a:pt x="257" y="58"/>
                      <a:pt x="263" y="58"/>
                    </a:cubicBezTo>
                    <a:cubicBezTo>
                      <a:pt x="269" y="58"/>
                      <a:pt x="273" y="58"/>
                      <a:pt x="279" y="58"/>
                    </a:cubicBezTo>
                    <a:cubicBezTo>
                      <a:pt x="282" y="55"/>
                      <a:pt x="285" y="51"/>
                      <a:pt x="288" y="45"/>
                    </a:cubicBezTo>
                    <a:cubicBezTo>
                      <a:pt x="285" y="45"/>
                      <a:pt x="285" y="45"/>
                      <a:pt x="285" y="45"/>
                    </a:cubicBezTo>
                    <a:cubicBezTo>
                      <a:pt x="285" y="48"/>
                      <a:pt x="282" y="48"/>
                      <a:pt x="282" y="51"/>
                    </a:cubicBezTo>
                    <a:cubicBezTo>
                      <a:pt x="282" y="55"/>
                      <a:pt x="282" y="55"/>
                      <a:pt x="282" y="55"/>
                    </a:cubicBezTo>
                    <a:cubicBezTo>
                      <a:pt x="279" y="55"/>
                      <a:pt x="279" y="55"/>
                      <a:pt x="279" y="55"/>
                    </a:cubicBezTo>
                    <a:cubicBezTo>
                      <a:pt x="269" y="55"/>
                      <a:pt x="260" y="51"/>
                      <a:pt x="250" y="48"/>
                    </a:cubicBezTo>
                    <a:close/>
                    <a:moveTo>
                      <a:pt x="238" y="64"/>
                    </a:moveTo>
                    <a:cubicBezTo>
                      <a:pt x="238" y="71"/>
                      <a:pt x="241" y="74"/>
                      <a:pt x="244" y="77"/>
                    </a:cubicBezTo>
                    <a:cubicBezTo>
                      <a:pt x="244" y="77"/>
                      <a:pt x="244" y="77"/>
                      <a:pt x="244" y="77"/>
                    </a:cubicBezTo>
                    <a:cubicBezTo>
                      <a:pt x="244" y="77"/>
                      <a:pt x="244" y="77"/>
                      <a:pt x="244" y="77"/>
                    </a:cubicBezTo>
                    <a:cubicBezTo>
                      <a:pt x="247" y="77"/>
                      <a:pt x="247" y="80"/>
                      <a:pt x="250" y="80"/>
                    </a:cubicBezTo>
                    <a:cubicBezTo>
                      <a:pt x="250" y="80"/>
                      <a:pt x="250" y="80"/>
                      <a:pt x="250" y="80"/>
                    </a:cubicBezTo>
                    <a:cubicBezTo>
                      <a:pt x="250" y="77"/>
                      <a:pt x="250" y="77"/>
                      <a:pt x="250" y="77"/>
                    </a:cubicBezTo>
                    <a:cubicBezTo>
                      <a:pt x="250" y="74"/>
                      <a:pt x="250" y="74"/>
                      <a:pt x="250" y="74"/>
                    </a:cubicBezTo>
                    <a:cubicBezTo>
                      <a:pt x="260" y="74"/>
                      <a:pt x="260" y="74"/>
                      <a:pt x="269" y="71"/>
                    </a:cubicBezTo>
                    <a:cubicBezTo>
                      <a:pt x="269" y="71"/>
                      <a:pt x="269" y="71"/>
                      <a:pt x="269" y="74"/>
                    </a:cubicBezTo>
                    <a:cubicBezTo>
                      <a:pt x="269" y="71"/>
                      <a:pt x="269" y="71"/>
                      <a:pt x="269" y="71"/>
                    </a:cubicBezTo>
                    <a:cubicBezTo>
                      <a:pt x="266" y="71"/>
                      <a:pt x="266" y="71"/>
                      <a:pt x="266" y="71"/>
                    </a:cubicBezTo>
                    <a:cubicBezTo>
                      <a:pt x="266" y="71"/>
                      <a:pt x="266" y="71"/>
                      <a:pt x="266" y="71"/>
                    </a:cubicBezTo>
                    <a:cubicBezTo>
                      <a:pt x="263" y="77"/>
                      <a:pt x="260" y="80"/>
                      <a:pt x="254" y="83"/>
                    </a:cubicBezTo>
                    <a:cubicBezTo>
                      <a:pt x="254" y="83"/>
                      <a:pt x="254" y="83"/>
                      <a:pt x="250" y="83"/>
                    </a:cubicBezTo>
                    <a:cubicBezTo>
                      <a:pt x="247" y="80"/>
                      <a:pt x="247" y="80"/>
                      <a:pt x="247" y="80"/>
                    </a:cubicBezTo>
                    <a:cubicBezTo>
                      <a:pt x="250" y="83"/>
                      <a:pt x="250" y="83"/>
                      <a:pt x="250" y="83"/>
                    </a:cubicBezTo>
                    <a:cubicBezTo>
                      <a:pt x="254" y="90"/>
                      <a:pt x="257" y="93"/>
                      <a:pt x="260" y="96"/>
                    </a:cubicBezTo>
                    <a:cubicBezTo>
                      <a:pt x="260" y="102"/>
                      <a:pt x="260" y="106"/>
                      <a:pt x="263" y="109"/>
                    </a:cubicBezTo>
                    <a:cubicBezTo>
                      <a:pt x="263" y="109"/>
                      <a:pt x="263" y="109"/>
                      <a:pt x="263" y="109"/>
                    </a:cubicBezTo>
                    <a:cubicBezTo>
                      <a:pt x="263" y="109"/>
                      <a:pt x="263" y="109"/>
                      <a:pt x="263" y="109"/>
                    </a:cubicBezTo>
                    <a:cubicBezTo>
                      <a:pt x="266" y="109"/>
                      <a:pt x="266" y="109"/>
                      <a:pt x="266" y="109"/>
                    </a:cubicBezTo>
                    <a:cubicBezTo>
                      <a:pt x="266" y="109"/>
                      <a:pt x="266" y="109"/>
                      <a:pt x="266" y="109"/>
                    </a:cubicBezTo>
                    <a:cubicBezTo>
                      <a:pt x="263" y="109"/>
                      <a:pt x="263" y="109"/>
                      <a:pt x="263" y="109"/>
                    </a:cubicBezTo>
                    <a:cubicBezTo>
                      <a:pt x="260" y="109"/>
                      <a:pt x="260" y="109"/>
                      <a:pt x="260" y="109"/>
                    </a:cubicBezTo>
                    <a:cubicBezTo>
                      <a:pt x="260" y="109"/>
                      <a:pt x="260" y="109"/>
                      <a:pt x="260" y="109"/>
                    </a:cubicBezTo>
                    <a:cubicBezTo>
                      <a:pt x="260" y="112"/>
                      <a:pt x="260" y="112"/>
                      <a:pt x="260" y="112"/>
                    </a:cubicBezTo>
                    <a:cubicBezTo>
                      <a:pt x="257" y="112"/>
                      <a:pt x="257" y="112"/>
                      <a:pt x="257" y="112"/>
                    </a:cubicBezTo>
                    <a:cubicBezTo>
                      <a:pt x="254" y="115"/>
                      <a:pt x="257" y="115"/>
                      <a:pt x="254" y="112"/>
                    </a:cubicBezTo>
                    <a:cubicBezTo>
                      <a:pt x="254" y="109"/>
                      <a:pt x="254" y="109"/>
                      <a:pt x="254" y="109"/>
                    </a:cubicBezTo>
                    <a:cubicBezTo>
                      <a:pt x="254" y="106"/>
                      <a:pt x="254" y="106"/>
                      <a:pt x="254" y="106"/>
                    </a:cubicBezTo>
                    <a:cubicBezTo>
                      <a:pt x="254" y="106"/>
                      <a:pt x="254" y="106"/>
                      <a:pt x="254" y="106"/>
                    </a:cubicBezTo>
                    <a:cubicBezTo>
                      <a:pt x="247" y="102"/>
                      <a:pt x="250" y="96"/>
                      <a:pt x="247" y="90"/>
                    </a:cubicBezTo>
                    <a:cubicBezTo>
                      <a:pt x="247" y="90"/>
                      <a:pt x="247" y="90"/>
                      <a:pt x="247" y="90"/>
                    </a:cubicBezTo>
                    <a:cubicBezTo>
                      <a:pt x="247" y="90"/>
                      <a:pt x="247" y="90"/>
                      <a:pt x="247" y="90"/>
                    </a:cubicBezTo>
                    <a:cubicBezTo>
                      <a:pt x="241" y="93"/>
                      <a:pt x="238" y="99"/>
                      <a:pt x="238" y="106"/>
                    </a:cubicBezTo>
                    <a:cubicBezTo>
                      <a:pt x="238" y="109"/>
                      <a:pt x="238" y="118"/>
                      <a:pt x="241" y="122"/>
                    </a:cubicBezTo>
                    <a:cubicBezTo>
                      <a:pt x="238" y="122"/>
                      <a:pt x="238" y="122"/>
                      <a:pt x="235" y="122"/>
                    </a:cubicBezTo>
                    <a:cubicBezTo>
                      <a:pt x="235" y="122"/>
                      <a:pt x="235" y="122"/>
                      <a:pt x="235" y="122"/>
                    </a:cubicBezTo>
                    <a:cubicBezTo>
                      <a:pt x="235" y="115"/>
                      <a:pt x="235" y="112"/>
                      <a:pt x="235" y="106"/>
                    </a:cubicBezTo>
                    <a:cubicBezTo>
                      <a:pt x="235" y="106"/>
                      <a:pt x="235" y="106"/>
                      <a:pt x="235" y="106"/>
                    </a:cubicBezTo>
                    <a:cubicBezTo>
                      <a:pt x="235" y="106"/>
                      <a:pt x="235" y="106"/>
                      <a:pt x="235" y="106"/>
                    </a:cubicBezTo>
                    <a:cubicBezTo>
                      <a:pt x="235" y="102"/>
                      <a:pt x="235" y="102"/>
                      <a:pt x="231" y="99"/>
                    </a:cubicBezTo>
                    <a:cubicBezTo>
                      <a:pt x="231" y="99"/>
                      <a:pt x="231" y="99"/>
                      <a:pt x="231" y="99"/>
                    </a:cubicBezTo>
                    <a:cubicBezTo>
                      <a:pt x="231" y="99"/>
                      <a:pt x="231" y="99"/>
                      <a:pt x="231" y="99"/>
                    </a:cubicBezTo>
                    <a:cubicBezTo>
                      <a:pt x="228" y="99"/>
                      <a:pt x="228" y="99"/>
                      <a:pt x="228" y="99"/>
                    </a:cubicBezTo>
                    <a:cubicBezTo>
                      <a:pt x="225" y="93"/>
                      <a:pt x="225" y="90"/>
                      <a:pt x="231" y="86"/>
                    </a:cubicBezTo>
                    <a:cubicBezTo>
                      <a:pt x="231" y="86"/>
                      <a:pt x="231" y="86"/>
                      <a:pt x="231" y="86"/>
                    </a:cubicBezTo>
                    <a:cubicBezTo>
                      <a:pt x="231" y="86"/>
                      <a:pt x="231" y="86"/>
                      <a:pt x="231" y="86"/>
                    </a:cubicBezTo>
                    <a:cubicBezTo>
                      <a:pt x="235" y="77"/>
                      <a:pt x="235" y="71"/>
                      <a:pt x="238" y="64"/>
                    </a:cubicBezTo>
                    <a:close/>
                    <a:moveTo>
                      <a:pt x="266" y="115"/>
                    </a:moveTo>
                    <a:cubicBezTo>
                      <a:pt x="266" y="115"/>
                      <a:pt x="266" y="115"/>
                      <a:pt x="266" y="115"/>
                    </a:cubicBezTo>
                    <a:cubicBezTo>
                      <a:pt x="263" y="115"/>
                      <a:pt x="263" y="115"/>
                      <a:pt x="263" y="115"/>
                    </a:cubicBezTo>
                    <a:cubicBezTo>
                      <a:pt x="260" y="115"/>
                      <a:pt x="260" y="118"/>
                      <a:pt x="260" y="122"/>
                    </a:cubicBezTo>
                    <a:cubicBezTo>
                      <a:pt x="263" y="122"/>
                      <a:pt x="263" y="122"/>
                      <a:pt x="263" y="122"/>
                    </a:cubicBezTo>
                    <a:cubicBezTo>
                      <a:pt x="266" y="122"/>
                      <a:pt x="266" y="122"/>
                      <a:pt x="266" y="122"/>
                    </a:cubicBezTo>
                    <a:cubicBezTo>
                      <a:pt x="266" y="118"/>
                      <a:pt x="266" y="118"/>
                      <a:pt x="266" y="118"/>
                    </a:cubicBezTo>
                    <a:cubicBezTo>
                      <a:pt x="266" y="118"/>
                      <a:pt x="266" y="118"/>
                      <a:pt x="266" y="118"/>
                    </a:cubicBezTo>
                    <a:cubicBezTo>
                      <a:pt x="266" y="118"/>
                      <a:pt x="266" y="118"/>
                      <a:pt x="266" y="118"/>
                    </a:cubicBezTo>
                    <a:cubicBezTo>
                      <a:pt x="266" y="115"/>
                      <a:pt x="266" y="115"/>
                      <a:pt x="266" y="115"/>
                    </a:cubicBezTo>
                    <a:close/>
                    <a:moveTo>
                      <a:pt x="235" y="157"/>
                    </a:moveTo>
                    <a:cubicBezTo>
                      <a:pt x="235" y="160"/>
                      <a:pt x="235" y="160"/>
                      <a:pt x="235" y="160"/>
                    </a:cubicBezTo>
                    <a:cubicBezTo>
                      <a:pt x="241" y="160"/>
                      <a:pt x="247" y="160"/>
                      <a:pt x="254" y="157"/>
                    </a:cubicBezTo>
                    <a:cubicBezTo>
                      <a:pt x="250" y="157"/>
                      <a:pt x="241" y="154"/>
                      <a:pt x="238" y="154"/>
                    </a:cubicBezTo>
                    <a:cubicBezTo>
                      <a:pt x="238" y="157"/>
                      <a:pt x="235" y="157"/>
                      <a:pt x="235" y="157"/>
                    </a:cubicBezTo>
                    <a:close/>
                    <a:moveTo>
                      <a:pt x="263" y="157"/>
                    </a:moveTo>
                    <a:cubicBezTo>
                      <a:pt x="266" y="157"/>
                      <a:pt x="266" y="154"/>
                      <a:pt x="269" y="154"/>
                    </a:cubicBezTo>
                    <a:cubicBezTo>
                      <a:pt x="266" y="154"/>
                      <a:pt x="266" y="154"/>
                      <a:pt x="263" y="157"/>
                    </a:cubicBezTo>
                    <a:cubicBezTo>
                      <a:pt x="263" y="157"/>
                      <a:pt x="263" y="157"/>
                      <a:pt x="263" y="157"/>
                    </a:cubicBezTo>
                    <a:cubicBezTo>
                      <a:pt x="263" y="154"/>
                      <a:pt x="263" y="154"/>
                      <a:pt x="263" y="154"/>
                    </a:cubicBezTo>
                    <a:cubicBezTo>
                      <a:pt x="263" y="157"/>
                      <a:pt x="263" y="157"/>
                      <a:pt x="263" y="157"/>
                    </a:cubicBezTo>
                    <a:cubicBezTo>
                      <a:pt x="263" y="157"/>
                      <a:pt x="263" y="157"/>
                      <a:pt x="263" y="157"/>
                    </a:cubicBezTo>
                    <a:cubicBezTo>
                      <a:pt x="263" y="157"/>
                      <a:pt x="263" y="157"/>
                      <a:pt x="263" y="157"/>
                    </a:cubicBezTo>
                    <a:close/>
                    <a:moveTo>
                      <a:pt x="228" y="166"/>
                    </a:moveTo>
                    <a:cubicBezTo>
                      <a:pt x="231" y="170"/>
                      <a:pt x="235" y="170"/>
                      <a:pt x="238" y="173"/>
                    </a:cubicBezTo>
                    <a:cubicBezTo>
                      <a:pt x="238" y="173"/>
                      <a:pt x="238" y="173"/>
                      <a:pt x="241" y="173"/>
                    </a:cubicBezTo>
                    <a:cubicBezTo>
                      <a:pt x="235" y="170"/>
                      <a:pt x="231" y="166"/>
                      <a:pt x="228" y="166"/>
                    </a:cubicBezTo>
                    <a:close/>
                    <a:moveTo>
                      <a:pt x="203" y="154"/>
                    </a:moveTo>
                    <a:cubicBezTo>
                      <a:pt x="200" y="157"/>
                      <a:pt x="200" y="157"/>
                      <a:pt x="197" y="157"/>
                    </a:cubicBezTo>
                    <a:cubicBezTo>
                      <a:pt x="200" y="157"/>
                      <a:pt x="200" y="160"/>
                      <a:pt x="200" y="160"/>
                    </a:cubicBezTo>
                    <a:cubicBezTo>
                      <a:pt x="200" y="157"/>
                      <a:pt x="203" y="157"/>
                      <a:pt x="203" y="157"/>
                    </a:cubicBezTo>
                    <a:cubicBezTo>
                      <a:pt x="203" y="157"/>
                      <a:pt x="203" y="157"/>
                      <a:pt x="203" y="157"/>
                    </a:cubicBezTo>
                    <a:cubicBezTo>
                      <a:pt x="203" y="157"/>
                      <a:pt x="203" y="157"/>
                      <a:pt x="203" y="157"/>
                    </a:cubicBezTo>
                    <a:cubicBezTo>
                      <a:pt x="206" y="160"/>
                      <a:pt x="206" y="160"/>
                      <a:pt x="206" y="160"/>
                    </a:cubicBezTo>
                    <a:cubicBezTo>
                      <a:pt x="212" y="160"/>
                      <a:pt x="219" y="160"/>
                      <a:pt x="225" y="157"/>
                    </a:cubicBezTo>
                    <a:cubicBezTo>
                      <a:pt x="222" y="157"/>
                      <a:pt x="219" y="154"/>
                      <a:pt x="219" y="150"/>
                    </a:cubicBezTo>
                    <a:cubicBezTo>
                      <a:pt x="216" y="150"/>
                      <a:pt x="216" y="150"/>
                      <a:pt x="216" y="154"/>
                    </a:cubicBezTo>
                    <a:cubicBezTo>
                      <a:pt x="216" y="154"/>
                      <a:pt x="216" y="154"/>
                      <a:pt x="216" y="154"/>
                    </a:cubicBezTo>
                    <a:cubicBezTo>
                      <a:pt x="216" y="157"/>
                      <a:pt x="216" y="157"/>
                      <a:pt x="216" y="157"/>
                    </a:cubicBezTo>
                    <a:cubicBezTo>
                      <a:pt x="216" y="157"/>
                      <a:pt x="216" y="157"/>
                      <a:pt x="216" y="157"/>
                    </a:cubicBezTo>
                    <a:cubicBezTo>
                      <a:pt x="216" y="157"/>
                      <a:pt x="216" y="157"/>
                      <a:pt x="216" y="157"/>
                    </a:cubicBezTo>
                    <a:cubicBezTo>
                      <a:pt x="212" y="160"/>
                      <a:pt x="212" y="160"/>
                      <a:pt x="212" y="160"/>
                    </a:cubicBezTo>
                    <a:cubicBezTo>
                      <a:pt x="212" y="157"/>
                      <a:pt x="212" y="157"/>
                      <a:pt x="212" y="157"/>
                    </a:cubicBezTo>
                    <a:cubicBezTo>
                      <a:pt x="212" y="157"/>
                      <a:pt x="209" y="157"/>
                      <a:pt x="209" y="154"/>
                    </a:cubicBezTo>
                    <a:cubicBezTo>
                      <a:pt x="209" y="157"/>
                      <a:pt x="206" y="157"/>
                      <a:pt x="206" y="157"/>
                    </a:cubicBezTo>
                    <a:cubicBezTo>
                      <a:pt x="206" y="157"/>
                      <a:pt x="206" y="157"/>
                      <a:pt x="206" y="157"/>
                    </a:cubicBezTo>
                    <a:cubicBezTo>
                      <a:pt x="203" y="157"/>
                      <a:pt x="203" y="157"/>
                      <a:pt x="203" y="157"/>
                    </a:cubicBezTo>
                    <a:cubicBezTo>
                      <a:pt x="203" y="154"/>
                      <a:pt x="203" y="154"/>
                      <a:pt x="203" y="154"/>
                    </a:cubicBezTo>
                    <a:cubicBezTo>
                      <a:pt x="203" y="154"/>
                      <a:pt x="203" y="154"/>
                      <a:pt x="203" y="154"/>
                    </a:cubicBezTo>
                    <a:close/>
                    <a:moveTo>
                      <a:pt x="124" y="131"/>
                    </a:moveTo>
                    <a:cubicBezTo>
                      <a:pt x="117" y="131"/>
                      <a:pt x="121" y="131"/>
                      <a:pt x="114" y="128"/>
                    </a:cubicBezTo>
                    <a:cubicBezTo>
                      <a:pt x="111" y="131"/>
                      <a:pt x="108" y="131"/>
                      <a:pt x="105" y="128"/>
                    </a:cubicBezTo>
                    <a:cubicBezTo>
                      <a:pt x="102" y="131"/>
                      <a:pt x="99" y="134"/>
                      <a:pt x="99" y="138"/>
                    </a:cubicBezTo>
                    <a:cubicBezTo>
                      <a:pt x="102" y="138"/>
                      <a:pt x="105" y="138"/>
                      <a:pt x="108" y="138"/>
                    </a:cubicBezTo>
                    <a:cubicBezTo>
                      <a:pt x="108" y="138"/>
                      <a:pt x="108" y="138"/>
                      <a:pt x="108" y="138"/>
                    </a:cubicBezTo>
                    <a:cubicBezTo>
                      <a:pt x="108" y="138"/>
                      <a:pt x="108" y="138"/>
                      <a:pt x="108" y="138"/>
                    </a:cubicBezTo>
                    <a:cubicBezTo>
                      <a:pt x="108" y="141"/>
                      <a:pt x="108" y="141"/>
                      <a:pt x="108" y="141"/>
                    </a:cubicBezTo>
                    <a:cubicBezTo>
                      <a:pt x="130" y="150"/>
                      <a:pt x="155" y="150"/>
                      <a:pt x="181" y="157"/>
                    </a:cubicBezTo>
                    <a:cubicBezTo>
                      <a:pt x="181" y="154"/>
                      <a:pt x="181" y="154"/>
                      <a:pt x="181" y="154"/>
                    </a:cubicBezTo>
                    <a:cubicBezTo>
                      <a:pt x="181" y="154"/>
                      <a:pt x="181" y="154"/>
                      <a:pt x="181" y="154"/>
                    </a:cubicBezTo>
                    <a:cubicBezTo>
                      <a:pt x="181" y="154"/>
                      <a:pt x="181" y="154"/>
                      <a:pt x="181" y="154"/>
                    </a:cubicBezTo>
                    <a:cubicBezTo>
                      <a:pt x="190" y="157"/>
                      <a:pt x="187" y="157"/>
                      <a:pt x="193" y="154"/>
                    </a:cubicBezTo>
                    <a:cubicBezTo>
                      <a:pt x="190" y="154"/>
                      <a:pt x="190" y="154"/>
                      <a:pt x="190" y="154"/>
                    </a:cubicBezTo>
                    <a:cubicBezTo>
                      <a:pt x="187" y="154"/>
                      <a:pt x="187" y="154"/>
                      <a:pt x="184" y="154"/>
                    </a:cubicBezTo>
                    <a:cubicBezTo>
                      <a:pt x="184" y="150"/>
                      <a:pt x="184" y="150"/>
                      <a:pt x="184" y="150"/>
                    </a:cubicBezTo>
                    <a:cubicBezTo>
                      <a:pt x="184" y="150"/>
                      <a:pt x="184" y="150"/>
                      <a:pt x="184" y="150"/>
                    </a:cubicBezTo>
                    <a:cubicBezTo>
                      <a:pt x="181" y="150"/>
                      <a:pt x="181" y="150"/>
                      <a:pt x="181" y="147"/>
                    </a:cubicBezTo>
                    <a:cubicBezTo>
                      <a:pt x="178" y="147"/>
                      <a:pt x="174" y="147"/>
                      <a:pt x="168" y="147"/>
                    </a:cubicBezTo>
                    <a:cubicBezTo>
                      <a:pt x="168" y="147"/>
                      <a:pt x="168" y="147"/>
                      <a:pt x="168" y="147"/>
                    </a:cubicBezTo>
                    <a:cubicBezTo>
                      <a:pt x="168" y="147"/>
                      <a:pt x="168" y="147"/>
                      <a:pt x="168" y="147"/>
                    </a:cubicBezTo>
                    <a:cubicBezTo>
                      <a:pt x="168" y="144"/>
                      <a:pt x="168" y="144"/>
                      <a:pt x="168" y="141"/>
                    </a:cubicBezTo>
                    <a:cubicBezTo>
                      <a:pt x="168" y="141"/>
                      <a:pt x="168" y="141"/>
                      <a:pt x="168" y="141"/>
                    </a:cubicBezTo>
                    <a:cubicBezTo>
                      <a:pt x="168" y="141"/>
                      <a:pt x="168" y="141"/>
                      <a:pt x="168" y="141"/>
                    </a:cubicBezTo>
                    <a:cubicBezTo>
                      <a:pt x="171" y="141"/>
                      <a:pt x="174" y="141"/>
                      <a:pt x="178" y="138"/>
                    </a:cubicBezTo>
                    <a:cubicBezTo>
                      <a:pt x="178" y="138"/>
                      <a:pt x="178" y="138"/>
                      <a:pt x="178" y="138"/>
                    </a:cubicBezTo>
                    <a:cubicBezTo>
                      <a:pt x="168" y="141"/>
                      <a:pt x="159" y="141"/>
                      <a:pt x="149" y="134"/>
                    </a:cubicBezTo>
                    <a:cubicBezTo>
                      <a:pt x="149" y="134"/>
                      <a:pt x="149" y="134"/>
                      <a:pt x="149" y="134"/>
                    </a:cubicBezTo>
                    <a:cubicBezTo>
                      <a:pt x="146" y="134"/>
                      <a:pt x="146" y="138"/>
                      <a:pt x="146" y="138"/>
                    </a:cubicBezTo>
                    <a:cubicBezTo>
                      <a:pt x="146" y="138"/>
                      <a:pt x="146" y="138"/>
                      <a:pt x="146" y="138"/>
                    </a:cubicBezTo>
                    <a:cubicBezTo>
                      <a:pt x="146" y="138"/>
                      <a:pt x="146" y="138"/>
                      <a:pt x="146" y="138"/>
                    </a:cubicBezTo>
                    <a:cubicBezTo>
                      <a:pt x="136" y="138"/>
                      <a:pt x="130" y="141"/>
                      <a:pt x="124" y="131"/>
                    </a:cubicBezTo>
                    <a:close/>
                    <a:moveTo>
                      <a:pt x="121" y="93"/>
                    </a:moveTo>
                    <a:cubicBezTo>
                      <a:pt x="121" y="93"/>
                      <a:pt x="121" y="93"/>
                      <a:pt x="121" y="93"/>
                    </a:cubicBezTo>
                    <a:cubicBezTo>
                      <a:pt x="124" y="96"/>
                      <a:pt x="124" y="96"/>
                      <a:pt x="124" y="96"/>
                    </a:cubicBezTo>
                    <a:cubicBezTo>
                      <a:pt x="127" y="96"/>
                      <a:pt x="127" y="96"/>
                      <a:pt x="127" y="93"/>
                    </a:cubicBezTo>
                    <a:cubicBezTo>
                      <a:pt x="124" y="93"/>
                      <a:pt x="124" y="93"/>
                      <a:pt x="121" y="93"/>
                    </a:cubicBezTo>
                    <a:close/>
                    <a:moveTo>
                      <a:pt x="83" y="61"/>
                    </a:moveTo>
                    <a:cubicBezTo>
                      <a:pt x="76" y="55"/>
                      <a:pt x="64" y="48"/>
                      <a:pt x="61" y="42"/>
                    </a:cubicBezTo>
                    <a:cubicBezTo>
                      <a:pt x="54" y="42"/>
                      <a:pt x="45" y="35"/>
                      <a:pt x="42" y="29"/>
                    </a:cubicBezTo>
                    <a:cubicBezTo>
                      <a:pt x="35" y="23"/>
                      <a:pt x="32" y="19"/>
                      <a:pt x="29" y="16"/>
                    </a:cubicBezTo>
                    <a:cubicBezTo>
                      <a:pt x="29" y="13"/>
                      <a:pt x="23" y="10"/>
                      <a:pt x="23" y="7"/>
                    </a:cubicBezTo>
                    <a:cubicBezTo>
                      <a:pt x="13" y="3"/>
                      <a:pt x="10" y="7"/>
                      <a:pt x="4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4" y="13"/>
                      <a:pt x="7" y="16"/>
                      <a:pt x="16" y="19"/>
                    </a:cubicBezTo>
                    <a:cubicBezTo>
                      <a:pt x="23" y="29"/>
                      <a:pt x="19" y="32"/>
                      <a:pt x="32" y="39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5" y="45"/>
                      <a:pt x="38" y="55"/>
                      <a:pt x="42" y="58"/>
                    </a:cubicBezTo>
                    <a:cubicBezTo>
                      <a:pt x="45" y="61"/>
                      <a:pt x="48" y="64"/>
                      <a:pt x="51" y="67"/>
                    </a:cubicBezTo>
                    <a:cubicBezTo>
                      <a:pt x="54" y="77"/>
                      <a:pt x="54" y="86"/>
                      <a:pt x="64" y="96"/>
                    </a:cubicBezTo>
                    <a:cubicBezTo>
                      <a:pt x="67" y="99"/>
                      <a:pt x="67" y="102"/>
                      <a:pt x="70" y="106"/>
                    </a:cubicBezTo>
                    <a:cubicBezTo>
                      <a:pt x="73" y="109"/>
                      <a:pt x="80" y="112"/>
                      <a:pt x="83" y="115"/>
                    </a:cubicBezTo>
                    <a:cubicBezTo>
                      <a:pt x="92" y="122"/>
                      <a:pt x="89" y="122"/>
                      <a:pt x="99" y="125"/>
                    </a:cubicBezTo>
                    <a:cubicBezTo>
                      <a:pt x="99" y="115"/>
                      <a:pt x="102" y="106"/>
                      <a:pt x="102" y="96"/>
                    </a:cubicBezTo>
                    <a:cubicBezTo>
                      <a:pt x="102" y="96"/>
                      <a:pt x="102" y="96"/>
                      <a:pt x="102" y="96"/>
                    </a:cubicBezTo>
                    <a:cubicBezTo>
                      <a:pt x="99" y="93"/>
                      <a:pt x="99" y="93"/>
                      <a:pt x="99" y="93"/>
                    </a:cubicBezTo>
                    <a:cubicBezTo>
                      <a:pt x="102" y="93"/>
                      <a:pt x="102" y="93"/>
                      <a:pt x="102" y="93"/>
                    </a:cubicBezTo>
                    <a:cubicBezTo>
                      <a:pt x="102" y="93"/>
                      <a:pt x="102" y="93"/>
                      <a:pt x="102" y="90"/>
                    </a:cubicBezTo>
                    <a:cubicBezTo>
                      <a:pt x="99" y="90"/>
                      <a:pt x="92" y="86"/>
                      <a:pt x="89" y="83"/>
                    </a:cubicBezTo>
                    <a:cubicBezTo>
                      <a:pt x="89" y="83"/>
                      <a:pt x="89" y="83"/>
                      <a:pt x="89" y="83"/>
                    </a:cubicBezTo>
                    <a:cubicBezTo>
                      <a:pt x="89" y="83"/>
                      <a:pt x="89" y="83"/>
                      <a:pt x="89" y="83"/>
                    </a:cubicBezTo>
                    <a:cubicBezTo>
                      <a:pt x="89" y="74"/>
                      <a:pt x="89" y="74"/>
                      <a:pt x="80" y="74"/>
                    </a:cubicBezTo>
                    <a:cubicBezTo>
                      <a:pt x="80" y="74"/>
                      <a:pt x="80" y="74"/>
                      <a:pt x="80" y="74"/>
                    </a:cubicBezTo>
                    <a:cubicBezTo>
                      <a:pt x="80" y="71"/>
                      <a:pt x="80" y="71"/>
                      <a:pt x="80" y="71"/>
                    </a:cubicBezTo>
                    <a:cubicBezTo>
                      <a:pt x="76" y="64"/>
                      <a:pt x="76" y="64"/>
                      <a:pt x="83" y="61"/>
                    </a:cubicBezTo>
                    <a:close/>
                    <a:moveTo>
                      <a:pt x="105" y="90"/>
                    </a:moveTo>
                    <a:cubicBezTo>
                      <a:pt x="105" y="93"/>
                      <a:pt x="108" y="93"/>
                      <a:pt x="108" y="93"/>
                    </a:cubicBezTo>
                    <a:cubicBezTo>
                      <a:pt x="108" y="93"/>
                      <a:pt x="108" y="93"/>
                      <a:pt x="111" y="93"/>
                    </a:cubicBezTo>
                    <a:cubicBezTo>
                      <a:pt x="111" y="93"/>
                      <a:pt x="111" y="93"/>
                      <a:pt x="111" y="93"/>
                    </a:cubicBezTo>
                    <a:cubicBezTo>
                      <a:pt x="108" y="93"/>
                      <a:pt x="108" y="93"/>
                      <a:pt x="108" y="90"/>
                    </a:cubicBezTo>
                    <a:cubicBezTo>
                      <a:pt x="105" y="90"/>
                      <a:pt x="105" y="90"/>
                      <a:pt x="105" y="90"/>
                    </a:cubicBezTo>
                    <a:cubicBezTo>
                      <a:pt x="105" y="90"/>
                      <a:pt x="105" y="90"/>
                      <a:pt x="105" y="90"/>
                    </a:cubicBezTo>
                    <a:cubicBezTo>
                      <a:pt x="105" y="90"/>
                      <a:pt x="105" y="90"/>
                      <a:pt x="105" y="90"/>
                    </a:cubicBezTo>
                    <a:close/>
                    <a:moveTo>
                      <a:pt x="105" y="90"/>
                    </a:moveTo>
                    <a:cubicBezTo>
                      <a:pt x="105" y="90"/>
                      <a:pt x="105" y="90"/>
                      <a:pt x="105" y="90"/>
                    </a:cubicBezTo>
                    <a:cubicBezTo>
                      <a:pt x="102" y="86"/>
                      <a:pt x="102" y="86"/>
                      <a:pt x="99" y="83"/>
                    </a:cubicBezTo>
                    <a:cubicBezTo>
                      <a:pt x="99" y="83"/>
                      <a:pt x="99" y="83"/>
                      <a:pt x="99" y="83"/>
                    </a:cubicBezTo>
                    <a:cubicBezTo>
                      <a:pt x="102" y="83"/>
                      <a:pt x="102" y="83"/>
                      <a:pt x="102" y="80"/>
                    </a:cubicBezTo>
                    <a:cubicBezTo>
                      <a:pt x="105" y="86"/>
                      <a:pt x="105" y="86"/>
                      <a:pt x="105" y="90"/>
                    </a:cubicBezTo>
                    <a:cubicBezTo>
                      <a:pt x="105" y="90"/>
                      <a:pt x="105" y="90"/>
                      <a:pt x="105" y="90"/>
                    </a:cubicBezTo>
                    <a:close/>
                    <a:moveTo>
                      <a:pt x="35" y="74"/>
                    </a:moveTo>
                    <a:cubicBezTo>
                      <a:pt x="35" y="77"/>
                      <a:pt x="38" y="77"/>
                      <a:pt x="38" y="80"/>
                    </a:cubicBezTo>
                    <a:cubicBezTo>
                      <a:pt x="38" y="80"/>
                      <a:pt x="38" y="80"/>
                      <a:pt x="38" y="80"/>
                    </a:cubicBezTo>
                    <a:cubicBezTo>
                      <a:pt x="35" y="77"/>
                      <a:pt x="35" y="77"/>
                      <a:pt x="35" y="77"/>
                    </a:cubicBezTo>
                    <a:cubicBezTo>
                      <a:pt x="35" y="74"/>
                      <a:pt x="35" y="74"/>
                      <a:pt x="35" y="74"/>
                    </a:cubicBezTo>
                    <a:close/>
                    <a:moveTo>
                      <a:pt x="26" y="55"/>
                    </a:moveTo>
                    <a:cubicBezTo>
                      <a:pt x="23" y="51"/>
                      <a:pt x="23" y="51"/>
                      <a:pt x="23" y="48"/>
                    </a:cubicBezTo>
                    <a:cubicBezTo>
                      <a:pt x="23" y="51"/>
                      <a:pt x="26" y="51"/>
                      <a:pt x="26" y="51"/>
                    </a:cubicBezTo>
                    <a:cubicBezTo>
                      <a:pt x="26" y="55"/>
                      <a:pt x="26" y="55"/>
                      <a:pt x="26" y="55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56" name="Freeform 22"/>
              <p:cNvSpPr>
                <a:spLocks noEditPoints="1"/>
              </p:cNvSpPr>
              <p:nvPr/>
            </p:nvSpPr>
            <p:spPr bwMode="auto">
              <a:xfrm>
                <a:off x="3021617" y="5111394"/>
                <a:ext cx="372520" cy="144641"/>
              </a:xfrm>
              <a:custGeom>
                <a:avLst/>
                <a:gdLst/>
                <a:ahLst/>
                <a:cxnLst>
                  <a:cxn ang="0">
                    <a:pos x="22" y="10"/>
                  </a:cxn>
                  <a:cxn ang="0">
                    <a:pos x="10" y="13"/>
                  </a:cxn>
                  <a:cxn ang="0">
                    <a:pos x="4" y="3"/>
                  </a:cxn>
                  <a:cxn ang="0">
                    <a:pos x="16" y="39"/>
                  </a:cxn>
                  <a:cxn ang="0">
                    <a:pos x="16" y="39"/>
                  </a:cxn>
                  <a:cxn ang="0">
                    <a:pos x="41" y="58"/>
                  </a:cxn>
                  <a:cxn ang="0">
                    <a:pos x="111" y="45"/>
                  </a:cxn>
                  <a:cxn ang="0">
                    <a:pos x="108" y="61"/>
                  </a:cxn>
                  <a:cxn ang="0">
                    <a:pos x="101" y="58"/>
                  </a:cxn>
                  <a:cxn ang="0">
                    <a:pos x="98" y="58"/>
                  </a:cxn>
                  <a:cxn ang="0">
                    <a:pos x="111" y="64"/>
                  </a:cxn>
                  <a:cxn ang="0">
                    <a:pos x="123" y="58"/>
                  </a:cxn>
                  <a:cxn ang="0">
                    <a:pos x="133" y="61"/>
                  </a:cxn>
                  <a:cxn ang="0">
                    <a:pos x="142" y="58"/>
                  </a:cxn>
                  <a:cxn ang="0">
                    <a:pos x="146" y="48"/>
                  </a:cxn>
                  <a:cxn ang="0">
                    <a:pos x="149" y="42"/>
                  </a:cxn>
                  <a:cxn ang="0">
                    <a:pos x="152" y="26"/>
                  </a:cxn>
                  <a:cxn ang="0">
                    <a:pos x="171" y="29"/>
                  </a:cxn>
                  <a:cxn ang="0">
                    <a:pos x="171" y="29"/>
                  </a:cxn>
                  <a:cxn ang="0">
                    <a:pos x="177" y="26"/>
                  </a:cxn>
                  <a:cxn ang="0">
                    <a:pos x="174" y="23"/>
                  </a:cxn>
                  <a:cxn ang="0">
                    <a:pos x="174" y="19"/>
                  </a:cxn>
                  <a:cxn ang="0">
                    <a:pos x="174" y="19"/>
                  </a:cxn>
                  <a:cxn ang="0">
                    <a:pos x="180" y="16"/>
                  </a:cxn>
                  <a:cxn ang="0">
                    <a:pos x="171" y="10"/>
                  </a:cxn>
                  <a:cxn ang="0">
                    <a:pos x="165" y="3"/>
                  </a:cxn>
                  <a:cxn ang="0">
                    <a:pos x="165" y="3"/>
                  </a:cxn>
                  <a:cxn ang="0">
                    <a:pos x="161" y="3"/>
                  </a:cxn>
                  <a:cxn ang="0">
                    <a:pos x="155" y="13"/>
                  </a:cxn>
                  <a:cxn ang="0">
                    <a:pos x="152" y="16"/>
                  </a:cxn>
                  <a:cxn ang="0">
                    <a:pos x="152" y="19"/>
                  </a:cxn>
                  <a:cxn ang="0">
                    <a:pos x="152" y="19"/>
                  </a:cxn>
                  <a:cxn ang="0">
                    <a:pos x="111" y="45"/>
                  </a:cxn>
                </a:cxnLst>
                <a:rect l="0" t="0" r="r" b="b"/>
                <a:pathLst>
                  <a:path w="180" h="64">
                    <a:moveTo>
                      <a:pt x="35" y="39"/>
                    </a:moveTo>
                    <a:cubicBezTo>
                      <a:pt x="22" y="10"/>
                      <a:pt x="22" y="10"/>
                      <a:pt x="22" y="10"/>
                    </a:cubicBezTo>
                    <a:cubicBezTo>
                      <a:pt x="19" y="13"/>
                      <a:pt x="19" y="13"/>
                      <a:pt x="19" y="13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4" y="10"/>
                      <a:pt x="10" y="35"/>
                      <a:pt x="16" y="39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6" y="39"/>
                      <a:pt x="16" y="39"/>
                      <a:pt x="16" y="39"/>
                    </a:cubicBezTo>
                    <a:cubicBezTo>
                      <a:pt x="16" y="39"/>
                      <a:pt x="16" y="42"/>
                      <a:pt x="13" y="42"/>
                    </a:cubicBezTo>
                    <a:cubicBezTo>
                      <a:pt x="19" y="48"/>
                      <a:pt x="32" y="58"/>
                      <a:pt x="41" y="58"/>
                    </a:cubicBezTo>
                    <a:cubicBezTo>
                      <a:pt x="41" y="51"/>
                      <a:pt x="35" y="48"/>
                      <a:pt x="35" y="39"/>
                    </a:cubicBezTo>
                    <a:close/>
                    <a:moveTo>
                      <a:pt x="111" y="45"/>
                    </a:moveTo>
                    <a:cubicBezTo>
                      <a:pt x="111" y="51"/>
                      <a:pt x="111" y="55"/>
                      <a:pt x="108" y="61"/>
                    </a:cubicBezTo>
                    <a:cubicBezTo>
                      <a:pt x="108" y="61"/>
                      <a:pt x="108" y="61"/>
                      <a:pt x="108" y="61"/>
                    </a:cubicBezTo>
                    <a:cubicBezTo>
                      <a:pt x="108" y="61"/>
                      <a:pt x="108" y="61"/>
                      <a:pt x="108" y="61"/>
                    </a:cubicBezTo>
                    <a:cubicBezTo>
                      <a:pt x="105" y="61"/>
                      <a:pt x="101" y="58"/>
                      <a:pt x="101" y="58"/>
                    </a:cubicBezTo>
                    <a:cubicBezTo>
                      <a:pt x="98" y="58"/>
                      <a:pt x="98" y="58"/>
                      <a:pt x="95" y="55"/>
                    </a:cubicBezTo>
                    <a:cubicBezTo>
                      <a:pt x="98" y="58"/>
                      <a:pt x="98" y="58"/>
                      <a:pt x="98" y="58"/>
                    </a:cubicBezTo>
                    <a:cubicBezTo>
                      <a:pt x="105" y="64"/>
                      <a:pt x="105" y="64"/>
                      <a:pt x="105" y="64"/>
                    </a:cubicBezTo>
                    <a:cubicBezTo>
                      <a:pt x="105" y="64"/>
                      <a:pt x="108" y="64"/>
                      <a:pt x="111" y="64"/>
                    </a:cubicBezTo>
                    <a:cubicBezTo>
                      <a:pt x="117" y="61"/>
                      <a:pt x="117" y="61"/>
                      <a:pt x="117" y="61"/>
                    </a:cubicBezTo>
                    <a:cubicBezTo>
                      <a:pt x="123" y="58"/>
                      <a:pt x="123" y="58"/>
                      <a:pt x="123" y="58"/>
                    </a:cubicBezTo>
                    <a:cubicBezTo>
                      <a:pt x="127" y="58"/>
                      <a:pt x="127" y="58"/>
                      <a:pt x="127" y="58"/>
                    </a:cubicBezTo>
                    <a:cubicBezTo>
                      <a:pt x="133" y="61"/>
                      <a:pt x="133" y="61"/>
                      <a:pt x="133" y="61"/>
                    </a:cubicBezTo>
                    <a:cubicBezTo>
                      <a:pt x="136" y="58"/>
                      <a:pt x="136" y="58"/>
                      <a:pt x="136" y="58"/>
                    </a:cubicBezTo>
                    <a:cubicBezTo>
                      <a:pt x="142" y="58"/>
                      <a:pt x="142" y="58"/>
                      <a:pt x="142" y="58"/>
                    </a:cubicBezTo>
                    <a:cubicBezTo>
                      <a:pt x="146" y="51"/>
                      <a:pt x="146" y="51"/>
                      <a:pt x="146" y="51"/>
                    </a:cubicBezTo>
                    <a:cubicBezTo>
                      <a:pt x="146" y="48"/>
                      <a:pt x="146" y="48"/>
                      <a:pt x="146" y="48"/>
                    </a:cubicBezTo>
                    <a:cubicBezTo>
                      <a:pt x="146" y="42"/>
                      <a:pt x="146" y="42"/>
                      <a:pt x="146" y="42"/>
                    </a:cubicBezTo>
                    <a:cubicBezTo>
                      <a:pt x="149" y="42"/>
                      <a:pt x="149" y="42"/>
                      <a:pt x="149" y="42"/>
                    </a:cubicBezTo>
                    <a:cubicBezTo>
                      <a:pt x="149" y="35"/>
                      <a:pt x="149" y="35"/>
                      <a:pt x="149" y="35"/>
                    </a:cubicBezTo>
                    <a:cubicBezTo>
                      <a:pt x="152" y="26"/>
                      <a:pt x="152" y="26"/>
                      <a:pt x="152" y="26"/>
                    </a:cubicBezTo>
                    <a:cubicBezTo>
                      <a:pt x="168" y="26"/>
                      <a:pt x="168" y="26"/>
                      <a:pt x="168" y="26"/>
                    </a:cubicBezTo>
                    <a:cubicBezTo>
                      <a:pt x="171" y="29"/>
                      <a:pt x="171" y="29"/>
                      <a:pt x="171" y="29"/>
                    </a:cubicBezTo>
                    <a:cubicBezTo>
                      <a:pt x="171" y="29"/>
                      <a:pt x="171" y="29"/>
                      <a:pt x="171" y="29"/>
                    </a:cubicBezTo>
                    <a:cubicBezTo>
                      <a:pt x="171" y="29"/>
                      <a:pt x="171" y="29"/>
                      <a:pt x="171" y="29"/>
                    </a:cubicBezTo>
                    <a:cubicBezTo>
                      <a:pt x="171" y="29"/>
                      <a:pt x="171" y="29"/>
                      <a:pt x="171" y="29"/>
                    </a:cubicBezTo>
                    <a:cubicBezTo>
                      <a:pt x="171" y="26"/>
                      <a:pt x="174" y="26"/>
                      <a:pt x="177" y="26"/>
                    </a:cubicBezTo>
                    <a:cubicBezTo>
                      <a:pt x="174" y="26"/>
                      <a:pt x="174" y="26"/>
                      <a:pt x="174" y="23"/>
                    </a:cubicBezTo>
                    <a:cubicBezTo>
                      <a:pt x="174" y="23"/>
                      <a:pt x="174" y="23"/>
                      <a:pt x="174" y="23"/>
                    </a:cubicBezTo>
                    <a:cubicBezTo>
                      <a:pt x="174" y="23"/>
                      <a:pt x="174" y="23"/>
                      <a:pt x="174" y="23"/>
                    </a:cubicBezTo>
                    <a:cubicBezTo>
                      <a:pt x="174" y="19"/>
                      <a:pt x="174" y="19"/>
                      <a:pt x="174" y="19"/>
                    </a:cubicBezTo>
                    <a:cubicBezTo>
                      <a:pt x="174" y="19"/>
                      <a:pt x="174" y="19"/>
                      <a:pt x="174" y="19"/>
                    </a:cubicBezTo>
                    <a:cubicBezTo>
                      <a:pt x="174" y="19"/>
                      <a:pt x="174" y="19"/>
                      <a:pt x="174" y="19"/>
                    </a:cubicBezTo>
                    <a:cubicBezTo>
                      <a:pt x="177" y="19"/>
                      <a:pt x="180" y="19"/>
                      <a:pt x="180" y="19"/>
                    </a:cubicBezTo>
                    <a:cubicBezTo>
                      <a:pt x="180" y="16"/>
                      <a:pt x="180" y="16"/>
                      <a:pt x="180" y="16"/>
                    </a:cubicBezTo>
                    <a:cubicBezTo>
                      <a:pt x="177" y="13"/>
                      <a:pt x="174" y="10"/>
                      <a:pt x="171" y="10"/>
                    </a:cubicBezTo>
                    <a:cubicBezTo>
                      <a:pt x="171" y="10"/>
                      <a:pt x="171" y="10"/>
                      <a:pt x="171" y="10"/>
                    </a:cubicBezTo>
                    <a:cubicBezTo>
                      <a:pt x="168" y="10"/>
                      <a:pt x="168" y="10"/>
                      <a:pt x="168" y="10"/>
                    </a:cubicBezTo>
                    <a:cubicBezTo>
                      <a:pt x="168" y="7"/>
                      <a:pt x="168" y="3"/>
                      <a:pt x="165" y="3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65" y="0"/>
                      <a:pt x="165" y="0"/>
                      <a:pt x="165" y="3"/>
                    </a:cubicBezTo>
                    <a:cubicBezTo>
                      <a:pt x="161" y="7"/>
                      <a:pt x="161" y="7"/>
                      <a:pt x="161" y="7"/>
                    </a:cubicBezTo>
                    <a:cubicBezTo>
                      <a:pt x="161" y="3"/>
                      <a:pt x="161" y="3"/>
                      <a:pt x="161" y="3"/>
                    </a:cubicBezTo>
                    <a:cubicBezTo>
                      <a:pt x="161" y="0"/>
                      <a:pt x="161" y="0"/>
                      <a:pt x="158" y="0"/>
                    </a:cubicBezTo>
                    <a:cubicBezTo>
                      <a:pt x="158" y="7"/>
                      <a:pt x="155" y="7"/>
                      <a:pt x="155" y="13"/>
                    </a:cubicBezTo>
                    <a:cubicBezTo>
                      <a:pt x="155" y="16"/>
                      <a:pt x="155" y="16"/>
                      <a:pt x="155" y="16"/>
                    </a:cubicBezTo>
                    <a:cubicBezTo>
                      <a:pt x="152" y="16"/>
                      <a:pt x="152" y="16"/>
                      <a:pt x="152" y="16"/>
                    </a:cubicBezTo>
                    <a:cubicBezTo>
                      <a:pt x="152" y="16"/>
                      <a:pt x="152" y="16"/>
                      <a:pt x="152" y="16"/>
                    </a:cubicBezTo>
                    <a:cubicBezTo>
                      <a:pt x="152" y="16"/>
                      <a:pt x="152" y="16"/>
                      <a:pt x="152" y="19"/>
                    </a:cubicBezTo>
                    <a:cubicBezTo>
                      <a:pt x="152" y="19"/>
                      <a:pt x="152" y="19"/>
                      <a:pt x="152" y="19"/>
                    </a:cubicBezTo>
                    <a:cubicBezTo>
                      <a:pt x="152" y="19"/>
                      <a:pt x="152" y="19"/>
                      <a:pt x="152" y="19"/>
                    </a:cubicBezTo>
                    <a:cubicBezTo>
                      <a:pt x="146" y="23"/>
                      <a:pt x="142" y="26"/>
                      <a:pt x="136" y="29"/>
                    </a:cubicBezTo>
                    <a:cubicBezTo>
                      <a:pt x="130" y="39"/>
                      <a:pt x="123" y="42"/>
                      <a:pt x="111" y="45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57" name="Freeform 23"/>
              <p:cNvSpPr>
                <a:spLocks/>
              </p:cNvSpPr>
              <p:nvPr/>
            </p:nvSpPr>
            <p:spPr bwMode="auto">
              <a:xfrm>
                <a:off x="2974285" y="4905449"/>
                <a:ext cx="30678" cy="124525"/>
              </a:xfrm>
              <a:custGeom>
                <a:avLst/>
                <a:gdLst/>
                <a:ahLst/>
                <a:cxnLst>
                  <a:cxn ang="0">
                    <a:pos x="9" y="55"/>
                  </a:cxn>
                  <a:cxn ang="0">
                    <a:pos x="9" y="55"/>
                  </a:cxn>
                  <a:cxn ang="0">
                    <a:pos x="12" y="39"/>
                  </a:cxn>
                  <a:cxn ang="0">
                    <a:pos x="15" y="36"/>
                  </a:cxn>
                  <a:cxn ang="0">
                    <a:pos x="12" y="26"/>
                  </a:cxn>
                  <a:cxn ang="0">
                    <a:pos x="12" y="16"/>
                  </a:cxn>
                  <a:cxn ang="0">
                    <a:pos x="6" y="1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9" y="29"/>
                  </a:cxn>
                  <a:cxn ang="0">
                    <a:pos x="9" y="29"/>
                  </a:cxn>
                  <a:cxn ang="0">
                    <a:pos x="9" y="29"/>
                  </a:cxn>
                  <a:cxn ang="0">
                    <a:pos x="6" y="36"/>
                  </a:cxn>
                  <a:cxn ang="0">
                    <a:pos x="9" y="36"/>
                  </a:cxn>
                  <a:cxn ang="0">
                    <a:pos x="12" y="36"/>
                  </a:cxn>
                  <a:cxn ang="0">
                    <a:pos x="9" y="39"/>
                  </a:cxn>
                  <a:cxn ang="0">
                    <a:pos x="9" y="55"/>
                  </a:cxn>
                </a:cxnLst>
                <a:rect l="0" t="0" r="r" b="b"/>
                <a:pathLst>
                  <a:path w="15" h="55">
                    <a:moveTo>
                      <a:pt x="9" y="55"/>
                    </a:moveTo>
                    <a:cubicBezTo>
                      <a:pt x="9" y="55"/>
                      <a:pt x="9" y="55"/>
                      <a:pt x="9" y="55"/>
                    </a:cubicBezTo>
                    <a:cubicBezTo>
                      <a:pt x="12" y="39"/>
                      <a:pt x="12" y="39"/>
                      <a:pt x="12" y="39"/>
                    </a:cubicBezTo>
                    <a:cubicBezTo>
                      <a:pt x="15" y="36"/>
                      <a:pt x="15" y="36"/>
                      <a:pt x="15" y="36"/>
                    </a:cubicBezTo>
                    <a:cubicBezTo>
                      <a:pt x="12" y="26"/>
                      <a:pt x="12" y="26"/>
                      <a:pt x="12" y="26"/>
                    </a:cubicBezTo>
                    <a:cubicBezTo>
                      <a:pt x="12" y="16"/>
                      <a:pt x="12" y="16"/>
                      <a:pt x="12" y="16"/>
                    </a:cubicBezTo>
                    <a:cubicBezTo>
                      <a:pt x="9" y="16"/>
                      <a:pt x="9" y="10"/>
                      <a:pt x="6" y="10"/>
                    </a:cubicBezTo>
                    <a:cubicBezTo>
                      <a:pt x="6" y="7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3"/>
                      <a:pt x="6" y="20"/>
                      <a:pt x="9" y="29"/>
                    </a:cubicBezTo>
                    <a:cubicBezTo>
                      <a:pt x="9" y="29"/>
                      <a:pt x="9" y="29"/>
                      <a:pt x="9" y="29"/>
                    </a:cubicBezTo>
                    <a:cubicBezTo>
                      <a:pt x="9" y="29"/>
                      <a:pt x="9" y="29"/>
                      <a:pt x="9" y="29"/>
                    </a:cubicBezTo>
                    <a:cubicBezTo>
                      <a:pt x="6" y="33"/>
                      <a:pt x="6" y="33"/>
                      <a:pt x="6" y="36"/>
                    </a:cubicBezTo>
                    <a:cubicBezTo>
                      <a:pt x="9" y="36"/>
                      <a:pt x="9" y="36"/>
                      <a:pt x="9" y="36"/>
                    </a:cubicBezTo>
                    <a:cubicBezTo>
                      <a:pt x="12" y="36"/>
                      <a:pt x="12" y="36"/>
                      <a:pt x="12" y="36"/>
                    </a:cubicBezTo>
                    <a:cubicBezTo>
                      <a:pt x="9" y="39"/>
                      <a:pt x="9" y="39"/>
                      <a:pt x="9" y="39"/>
                    </a:cubicBezTo>
                    <a:cubicBezTo>
                      <a:pt x="9" y="42"/>
                      <a:pt x="9" y="49"/>
                      <a:pt x="9" y="55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58" name="Freeform 25"/>
              <p:cNvSpPr>
                <a:spLocks noEditPoints="1"/>
              </p:cNvSpPr>
              <p:nvPr/>
            </p:nvSpPr>
            <p:spPr bwMode="auto">
              <a:xfrm>
                <a:off x="2955002" y="4777093"/>
                <a:ext cx="157773" cy="352501"/>
              </a:xfrm>
              <a:custGeom>
                <a:avLst/>
                <a:gdLst/>
                <a:ahLst/>
                <a:cxnLst>
                  <a:cxn ang="0">
                    <a:pos x="19" y="128"/>
                  </a:cxn>
                  <a:cxn ang="0">
                    <a:pos x="19" y="131"/>
                  </a:cxn>
                  <a:cxn ang="0">
                    <a:pos x="22" y="131"/>
                  </a:cxn>
                  <a:cxn ang="0">
                    <a:pos x="28" y="137"/>
                  </a:cxn>
                  <a:cxn ang="0">
                    <a:pos x="28" y="140"/>
                  </a:cxn>
                  <a:cxn ang="0">
                    <a:pos x="37" y="147"/>
                  </a:cxn>
                  <a:cxn ang="0">
                    <a:pos x="46" y="156"/>
                  </a:cxn>
                  <a:cxn ang="0">
                    <a:pos x="52" y="153"/>
                  </a:cxn>
                  <a:cxn ang="0">
                    <a:pos x="31" y="121"/>
                  </a:cxn>
                  <a:cxn ang="0">
                    <a:pos x="31" y="118"/>
                  </a:cxn>
                  <a:cxn ang="0">
                    <a:pos x="28" y="121"/>
                  </a:cxn>
                  <a:cxn ang="0">
                    <a:pos x="25" y="121"/>
                  </a:cxn>
                  <a:cxn ang="0">
                    <a:pos x="28" y="96"/>
                  </a:cxn>
                  <a:cxn ang="0">
                    <a:pos x="22" y="112"/>
                  </a:cxn>
                  <a:cxn ang="0">
                    <a:pos x="28" y="89"/>
                  </a:cxn>
                  <a:cxn ang="0">
                    <a:pos x="31" y="73"/>
                  </a:cxn>
                  <a:cxn ang="0">
                    <a:pos x="37" y="73"/>
                  </a:cxn>
                  <a:cxn ang="0">
                    <a:pos x="40" y="73"/>
                  </a:cxn>
                  <a:cxn ang="0">
                    <a:pos x="52" y="86"/>
                  </a:cxn>
                  <a:cxn ang="0">
                    <a:pos x="52" y="86"/>
                  </a:cxn>
                  <a:cxn ang="0">
                    <a:pos x="49" y="73"/>
                  </a:cxn>
                  <a:cxn ang="0">
                    <a:pos x="55" y="64"/>
                  </a:cxn>
                  <a:cxn ang="0">
                    <a:pos x="58" y="64"/>
                  </a:cxn>
                  <a:cxn ang="0">
                    <a:pos x="73" y="64"/>
                  </a:cxn>
                  <a:cxn ang="0">
                    <a:pos x="76" y="58"/>
                  </a:cxn>
                  <a:cxn ang="0">
                    <a:pos x="73" y="48"/>
                  </a:cxn>
                  <a:cxn ang="0">
                    <a:pos x="67" y="42"/>
                  </a:cxn>
                  <a:cxn ang="0">
                    <a:pos x="61" y="29"/>
                  </a:cxn>
                  <a:cxn ang="0">
                    <a:pos x="55" y="23"/>
                  </a:cxn>
                  <a:cxn ang="0">
                    <a:pos x="40" y="26"/>
                  </a:cxn>
                  <a:cxn ang="0">
                    <a:pos x="31" y="23"/>
                  </a:cxn>
                  <a:cxn ang="0">
                    <a:pos x="31" y="10"/>
                  </a:cxn>
                  <a:cxn ang="0">
                    <a:pos x="22" y="3"/>
                  </a:cxn>
                  <a:cxn ang="0">
                    <a:pos x="19" y="0"/>
                  </a:cxn>
                  <a:cxn ang="0">
                    <a:pos x="10" y="7"/>
                  </a:cxn>
                  <a:cxn ang="0">
                    <a:pos x="3" y="10"/>
                  </a:cxn>
                  <a:cxn ang="0">
                    <a:pos x="0" y="19"/>
                  </a:cxn>
                  <a:cxn ang="0">
                    <a:pos x="10" y="29"/>
                  </a:cxn>
                  <a:cxn ang="0">
                    <a:pos x="16" y="48"/>
                  </a:cxn>
                  <a:cxn ang="0">
                    <a:pos x="10" y="58"/>
                  </a:cxn>
                  <a:cxn ang="0">
                    <a:pos x="25" y="73"/>
                  </a:cxn>
                  <a:cxn ang="0">
                    <a:pos x="25" y="83"/>
                  </a:cxn>
                  <a:cxn ang="0">
                    <a:pos x="28" y="89"/>
                  </a:cxn>
                </a:cxnLst>
                <a:rect l="0" t="0" r="r" b="b"/>
                <a:pathLst>
                  <a:path w="76" h="156">
                    <a:moveTo>
                      <a:pt x="19" y="115"/>
                    </a:moveTo>
                    <a:cubicBezTo>
                      <a:pt x="19" y="118"/>
                      <a:pt x="19" y="124"/>
                      <a:pt x="19" y="128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9" y="131"/>
                      <a:pt x="19" y="131"/>
                      <a:pt x="19" y="131"/>
                    </a:cubicBezTo>
                    <a:cubicBezTo>
                      <a:pt x="22" y="131"/>
                      <a:pt x="22" y="131"/>
                      <a:pt x="22" y="134"/>
                    </a:cubicBezTo>
                    <a:cubicBezTo>
                      <a:pt x="22" y="131"/>
                      <a:pt x="22" y="131"/>
                      <a:pt x="22" y="131"/>
                    </a:cubicBezTo>
                    <a:cubicBezTo>
                      <a:pt x="25" y="134"/>
                      <a:pt x="25" y="134"/>
                      <a:pt x="25" y="134"/>
                    </a:cubicBezTo>
                    <a:cubicBezTo>
                      <a:pt x="25" y="137"/>
                      <a:pt x="25" y="137"/>
                      <a:pt x="28" y="137"/>
                    </a:cubicBezTo>
                    <a:cubicBezTo>
                      <a:pt x="25" y="134"/>
                      <a:pt x="25" y="134"/>
                      <a:pt x="25" y="134"/>
                    </a:cubicBezTo>
                    <a:cubicBezTo>
                      <a:pt x="28" y="140"/>
                      <a:pt x="28" y="140"/>
                      <a:pt x="28" y="140"/>
                    </a:cubicBezTo>
                    <a:cubicBezTo>
                      <a:pt x="31" y="143"/>
                      <a:pt x="31" y="143"/>
                      <a:pt x="34" y="147"/>
                    </a:cubicBezTo>
                    <a:cubicBezTo>
                      <a:pt x="37" y="147"/>
                      <a:pt x="37" y="147"/>
                      <a:pt x="37" y="147"/>
                    </a:cubicBezTo>
                    <a:cubicBezTo>
                      <a:pt x="43" y="150"/>
                      <a:pt x="43" y="150"/>
                      <a:pt x="43" y="150"/>
                    </a:cubicBezTo>
                    <a:cubicBezTo>
                      <a:pt x="46" y="156"/>
                      <a:pt x="46" y="156"/>
                      <a:pt x="46" y="156"/>
                    </a:cubicBezTo>
                    <a:cubicBezTo>
                      <a:pt x="52" y="156"/>
                      <a:pt x="52" y="156"/>
                      <a:pt x="52" y="156"/>
                    </a:cubicBezTo>
                    <a:cubicBezTo>
                      <a:pt x="52" y="153"/>
                      <a:pt x="52" y="153"/>
                      <a:pt x="52" y="153"/>
                    </a:cubicBezTo>
                    <a:cubicBezTo>
                      <a:pt x="49" y="150"/>
                      <a:pt x="46" y="150"/>
                      <a:pt x="43" y="143"/>
                    </a:cubicBezTo>
                    <a:cubicBezTo>
                      <a:pt x="37" y="137"/>
                      <a:pt x="34" y="128"/>
                      <a:pt x="31" y="121"/>
                    </a:cubicBezTo>
                    <a:cubicBezTo>
                      <a:pt x="31" y="121"/>
                      <a:pt x="31" y="121"/>
                      <a:pt x="31" y="121"/>
                    </a:cubicBezTo>
                    <a:cubicBezTo>
                      <a:pt x="31" y="118"/>
                      <a:pt x="31" y="118"/>
                      <a:pt x="31" y="118"/>
                    </a:cubicBezTo>
                    <a:cubicBezTo>
                      <a:pt x="31" y="118"/>
                      <a:pt x="31" y="118"/>
                      <a:pt x="28" y="118"/>
                    </a:cubicBezTo>
                    <a:cubicBezTo>
                      <a:pt x="28" y="121"/>
                      <a:pt x="28" y="121"/>
                      <a:pt x="28" y="121"/>
                    </a:cubicBezTo>
                    <a:cubicBezTo>
                      <a:pt x="28" y="121"/>
                      <a:pt x="28" y="121"/>
                      <a:pt x="28" y="121"/>
                    </a:cubicBezTo>
                    <a:cubicBezTo>
                      <a:pt x="25" y="121"/>
                      <a:pt x="25" y="121"/>
                      <a:pt x="25" y="121"/>
                    </a:cubicBezTo>
                    <a:cubicBezTo>
                      <a:pt x="22" y="112"/>
                      <a:pt x="25" y="108"/>
                      <a:pt x="25" y="102"/>
                    </a:cubicBezTo>
                    <a:cubicBezTo>
                      <a:pt x="25" y="99"/>
                      <a:pt x="28" y="99"/>
                      <a:pt x="28" y="96"/>
                    </a:cubicBezTo>
                    <a:cubicBezTo>
                      <a:pt x="25" y="99"/>
                      <a:pt x="25" y="99"/>
                      <a:pt x="25" y="99"/>
                    </a:cubicBezTo>
                    <a:cubicBezTo>
                      <a:pt x="22" y="112"/>
                      <a:pt x="22" y="112"/>
                      <a:pt x="22" y="112"/>
                    </a:cubicBezTo>
                    <a:cubicBezTo>
                      <a:pt x="19" y="115"/>
                      <a:pt x="19" y="115"/>
                      <a:pt x="19" y="115"/>
                    </a:cubicBezTo>
                    <a:close/>
                    <a:moveTo>
                      <a:pt x="28" y="89"/>
                    </a:moveTo>
                    <a:cubicBezTo>
                      <a:pt x="28" y="83"/>
                      <a:pt x="28" y="77"/>
                      <a:pt x="31" y="73"/>
                    </a:cubicBezTo>
                    <a:cubicBezTo>
                      <a:pt x="31" y="73"/>
                      <a:pt x="31" y="73"/>
                      <a:pt x="31" y="73"/>
                    </a:cubicBezTo>
                    <a:cubicBezTo>
                      <a:pt x="31" y="73"/>
                      <a:pt x="31" y="73"/>
                      <a:pt x="31" y="73"/>
                    </a:cubicBezTo>
                    <a:cubicBezTo>
                      <a:pt x="34" y="73"/>
                      <a:pt x="37" y="73"/>
                      <a:pt x="37" y="73"/>
                    </a:cubicBezTo>
                    <a:cubicBezTo>
                      <a:pt x="40" y="73"/>
                      <a:pt x="40" y="73"/>
                      <a:pt x="40" y="73"/>
                    </a:cubicBezTo>
                    <a:cubicBezTo>
                      <a:pt x="40" y="73"/>
                      <a:pt x="40" y="73"/>
                      <a:pt x="40" y="73"/>
                    </a:cubicBezTo>
                    <a:cubicBezTo>
                      <a:pt x="40" y="77"/>
                      <a:pt x="40" y="80"/>
                      <a:pt x="37" y="80"/>
                    </a:cubicBezTo>
                    <a:cubicBezTo>
                      <a:pt x="46" y="83"/>
                      <a:pt x="46" y="80"/>
                      <a:pt x="52" y="86"/>
                    </a:cubicBezTo>
                    <a:cubicBezTo>
                      <a:pt x="52" y="86"/>
                      <a:pt x="52" y="86"/>
                      <a:pt x="52" y="86"/>
                    </a:cubicBezTo>
                    <a:cubicBezTo>
                      <a:pt x="52" y="86"/>
                      <a:pt x="52" y="86"/>
                      <a:pt x="52" y="86"/>
                    </a:cubicBezTo>
                    <a:cubicBezTo>
                      <a:pt x="49" y="83"/>
                      <a:pt x="49" y="83"/>
                      <a:pt x="49" y="83"/>
                    </a:cubicBezTo>
                    <a:cubicBezTo>
                      <a:pt x="49" y="73"/>
                      <a:pt x="49" y="73"/>
                      <a:pt x="49" y="73"/>
                    </a:cubicBezTo>
                    <a:cubicBezTo>
                      <a:pt x="52" y="70"/>
                      <a:pt x="52" y="70"/>
                      <a:pt x="52" y="70"/>
                    </a:cubicBezTo>
                    <a:cubicBezTo>
                      <a:pt x="55" y="64"/>
                      <a:pt x="55" y="64"/>
                      <a:pt x="55" y="64"/>
                    </a:cubicBezTo>
                    <a:cubicBezTo>
                      <a:pt x="58" y="64"/>
                      <a:pt x="58" y="64"/>
                      <a:pt x="58" y="64"/>
                    </a:cubicBezTo>
                    <a:cubicBezTo>
                      <a:pt x="58" y="64"/>
                      <a:pt x="58" y="64"/>
                      <a:pt x="58" y="64"/>
                    </a:cubicBezTo>
                    <a:cubicBezTo>
                      <a:pt x="58" y="64"/>
                      <a:pt x="67" y="61"/>
                      <a:pt x="70" y="61"/>
                    </a:cubicBezTo>
                    <a:cubicBezTo>
                      <a:pt x="73" y="64"/>
                      <a:pt x="73" y="64"/>
                      <a:pt x="73" y="64"/>
                    </a:cubicBezTo>
                    <a:cubicBezTo>
                      <a:pt x="73" y="64"/>
                      <a:pt x="73" y="64"/>
                      <a:pt x="76" y="64"/>
                    </a:cubicBezTo>
                    <a:cubicBezTo>
                      <a:pt x="76" y="58"/>
                      <a:pt x="76" y="58"/>
                      <a:pt x="76" y="58"/>
                    </a:cubicBezTo>
                    <a:cubicBezTo>
                      <a:pt x="73" y="54"/>
                      <a:pt x="73" y="54"/>
                      <a:pt x="73" y="54"/>
                    </a:cubicBezTo>
                    <a:cubicBezTo>
                      <a:pt x="73" y="48"/>
                      <a:pt x="73" y="48"/>
                      <a:pt x="73" y="48"/>
                    </a:cubicBezTo>
                    <a:cubicBezTo>
                      <a:pt x="70" y="48"/>
                      <a:pt x="70" y="48"/>
                      <a:pt x="70" y="48"/>
                    </a:cubicBezTo>
                    <a:cubicBezTo>
                      <a:pt x="67" y="42"/>
                      <a:pt x="67" y="42"/>
                      <a:pt x="67" y="42"/>
                    </a:cubicBezTo>
                    <a:cubicBezTo>
                      <a:pt x="67" y="32"/>
                      <a:pt x="67" y="32"/>
                      <a:pt x="67" y="32"/>
                    </a:cubicBezTo>
                    <a:cubicBezTo>
                      <a:pt x="61" y="29"/>
                      <a:pt x="61" y="29"/>
                      <a:pt x="61" y="29"/>
                    </a:cubicBezTo>
                    <a:cubicBezTo>
                      <a:pt x="58" y="23"/>
                      <a:pt x="58" y="23"/>
                      <a:pt x="58" y="23"/>
                    </a:cubicBezTo>
                    <a:cubicBezTo>
                      <a:pt x="55" y="23"/>
                      <a:pt x="55" y="23"/>
                      <a:pt x="55" y="23"/>
                    </a:cubicBezTo>
                    <a:cubicBezTo>
                      <a:pt x="46" y="26"/>
                      <a:pt x="46" y="26"/>
                      <a:pt x="46" y="26"/>
                    </a:cubicBezTo>
                    <a:cubicBezTo>
                      <a:pt x="40" y="26"/>
                      <a:pt x="40" y="26"/>
                      <a:pt x="40" y="26"/>
                    </a:cubicBezTo>
                    <a:cubicBezTo>
                      <a:pt x="31" y="35"/>
                      <a:pt x="31" y="35"/>
                      <a:pt x="31" y="35"/>
                    </a:cubicBezTo>
                    <a:cubicBezTo>
                      <a:pt x="31" y="23"/>
                      <a:pt x="31" y="23"/>
                      <a:pt x="31" y="23"/>
                    </a:cubicBezTo>
                    <a:cubicBezTo>
                      <a:pt x="31" y="13"/>
                      <a:pt x="31" y="13"/>
                      <a:pt x="31" y="13"/>
                    </a:cubicBezTo>
                    <a:cubicBezTo>
                      <a:pt x="31" y="10"/>
                      <a:pt x="31" y="10"/>
                      <a:pt x="31" y="10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22" y="3"/>
                      <a:pt x="22" y="3"/>
                      <a:pt x="22" y="3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9"/>
                      <a:pt x="3" y="19"/>
                      <a:pt x="3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3" y="23"/>
                      <a:pt x="3" y="23"/>
                      <a:pt x="3" y="23"/>
                    </a:cubicBezTo>
                    <a:cubicBezTo>
                      <a:pt x="10" y="29"/>
                      <a:pt x="10" y="29"/>
                      <a:pt x="10" y="29"/>
                    </a:cubicBezTo>
                    <a:cubicBezTo>
                      <a:pt x="13" y="38"/>
                      <a:pt x="13" y="38"/>
                      <a:pt x="13" y="38"/>
                    </a:cubicBezTo>
                    <a:cubicBezTo>
                      <a:pt x="16" y="48"/>
                      <a:pt x="16" y="48"/>
                      <a:pt x="16" y="48"/>
                    </a:cubicBezTo>
                    <a:cubicBezTo>
                      <a:pt x="16" y="48"/>
                      <a:pt x="16" y="48"/>
                      <a:pt x="16" y="48"/>
                    </a:cubicBezTo>
                    <a:cubicBezTo>
                      <a:pt x="16" y="51"/>
                      <a:pt x="13" y="54"/>
                      <a:pt x="10" y="58"/>
                    </a:cubicBezTo>
                    <a:cubicBezTo>
                      <a:pt x="13" y="58"/>
                      <a:pt x="16" y="64"/>
                      <a:pt x="19" y="64"/>
                    </a:cubicBezTo>
                    <a:cubicBezTo>
                      <a:pt x="19" y="67"/>
                      <a:pt x="22" y="70"/>
                      <a:pt x="25" y="73"/>
                    </a:cubicBezTo>
                    <a:cubicBezTo>
                      <a:pt x="25" y="73"/>
                      <a:pt x="25" y="73"/>
                      <a:pt x="25" y="73"/>
                    </a:cubicBezTo>
                    <a:cubicBezTo>
                      <a:pt x="25" y="83"/>
                      <a:pt x="25" y="83"/>
                      <a:pt x="25" y="83"/>
                    </a:cubicBezTo>
                    <a:cubicBezTo>
                      <a:pt x="28" y="89"/>
                      <a:pt x="28" y="89"/>
                      <a:pt x="28" y="89"/>
                    </a:cubicBezTo>
                    <a:cubicBezTo>
                      <a:pt x="28" y="89"/>
                      <a:pt x="28" y="89"/>
                      <a:pt x="28" y="89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59" name="Freeform 26"/>
              <p:cNvSpPr>
                <a:spLocks/>
              </p:cNvSpPr>
              <p:nvPr/>
            </p:nvSpPr>
            <p:spPr bwMode="auto">
              <a:xfrm>
                <a:off x="2997075" y="4722494"/>
                <a:ext cx="156897" cy="207861"/>
              </a:xfrm>
              <a:custGeom>
                <a:avLst/>
                <a:gdLst/>
                <a:ahLst/>
                <a:cxnLst>
                  <a:cxn ang="0">
                    <a:pos x="76" y="82"/>
                  </a:cxn>
                  <a:cxn ang="0">
                    <a:pos x="76" y="82"/>
                  </a:cxn>
                  <a:cxn ang="0">
                    <a:pos x="76" y="79"/>
                  </a:cxn>
                  <a:cxn ang="0">
                    <a:pos x="73" y="76"/>
                  </a:cxn>
                  <a:cxn ang="0">
                    <a:pos x="73" y="73"/>
                  </a:cxn>
                  <a:cxn ang="0">
                    <a:pos x="67" y="66"/>
                  </a:cxn>
                  <a:cxn ang="0">
                    <a:pos x="67" y="69"/>
                  </a:cxn>
                  <a:cxn ang="0">
                    <a:pos x="64" y="63"/>
                  </a:cxn>
                  <a:cxn ang="0">
                    <a:pos x="57" y="56"/>
                  </a:cxn>
                  <a:cxn ang="0">
                    <a:pos x="51" y="46"/>
                  </a:cxn>
                  <a:cxn ang="0">
                    <a:pos x="48" y="43"/>
                  </a:cxn>
                  <a:cxn ang="0">
                    <a:pos x="45" y="40"/>
                  </a:cxn>
                  <a:cxn ang="0">
                    <a:pos x="35" y="36"/>
                  </a:cxn>
                  <a:cxn ang="0">
                    <a:pos x="38" y="30"/>
                  </a:cxn>
                  <a:cxn ang="0">
                    <a:pos x="38" y="30"/>
                  </a:cxn>
                  <a:cxn ang="0">
                    <a:pos x="42" y="30"/>
                  </a:cxn>
                  <a:cxn ang="0">
                    <a:pos x="45" y="27"/>
                  </a:cxn>
                  <a:cxn ang="0">
                    <a:pos x="45" y="27"/>
                  </a:cxn>
                  <a:cxn ang="0">
                    <a:pos x="42" y="23"/>
                  </a:cxn>
                  <a:cxn ang="0">
                    <a:pos x="38" y="20"/>
                  </a:cxn>
                  <a:cxn ang="0">
                    <a:pos x="35" y="17"/>
                  </a:cxn>
                  <a:cxn ang="0">
                    <a:pos x="32" y="20"/>
                  </a:cxn>
                  <a:cxn ang="0">
                    <a:pos x="26" y="17"/>
                  </a:cxn>
                  <a:cxn ang="0">
                    <a:pos x="26" y="17"/>
                  </a:cxn>
                  <a:cxn ang="0">
                    <a:pos x="23" y="10"/>
                  </a:cxn>
                  <a:cxn ang="0">
                    <a:pos x="19" y="4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0" y="0"/>
                  </a:cxn>
                  <a:cxn ang="0">
                    <a:pos x="13" y="7"/>
                  </a:cxn>
                  <a:cxn ang="0">
                    <a:pos x="13" y="13"/>
                  </a:cxn>
                  <a:cxn ang="0">
                    <a:pos x="10" y="13"/>
                  </a:cxn>
                  <a:cxn ang="0">
                    <a:pos x="7" y="10"/>
                  </a:cxn>
                  <a:cxn ang="0">
                    <a:pos x="4" y="13"/>
                  </a:cxn>
                  <a:cxn ang="0">
                    <a:pos x="0" y="17"/>
                  </a:cxn>
                  <a:cxn ang="0">
                    <a:pos x="0" y="20"/>
                  </a:cxn>
                  <a:cxn ang="0">
                    <a:pos x="4" y="23"/>
                  </a:cxn>
                  <a:cxn ang="0">
                    <a:pos x="4" y="30"/>
                  </a:cxn>
                  <a:cxn ang="0">
                    <a:pos x="13" y="30"/>
                  </a:cxn>
                  <a:cxn ang="0">
                    <a:pos x="13" y="36"/>
                  </a:cxn>
                  <a:cxn ang="0">
                    <a:pos x="13" y="46"/>
                  </a:cxn>
                  <a:cxn ang="0">
                    <a:pos x="13" y="50"/>
                  </a:cxn>
                  <a:cxn ang="0">
                    <a:pos x="19" y="46"/>
                  </a:cxn>
                  <a:cxn ang="0">
                    <a:pos x="26" y="46"/>
                  </a:cxn>
                  <a:cxn ang="0">
                    <a:pos x="32" y="43"/>
                  </a:cxn>
                  <a:cxn ang="0">
                    <a:pos x="38" y="43"/>
                  </a:cxn>
                  <a:cxn ang="0">
                    <a:pos x="45" y="50"/>
                  </a:cxn>
                  <a:cxn ang="0">
                    <a:pos x="51" y="56"/>
                  </a:cxn>
                  <a:cxn ang="0">
                    <a:pos x="51" y="63"/>
                  </a:cxn>
                  <a:cxn ang="0">
                    <a:pos x="54" y="69"/>
                  </a:cxn>
                  <a:cxn ang="0">
                    <a:pos x="57" y="69"/>
                  </a:cxn>
                  <a:cxn ang="0">
                    <a:pos x="57" y="79"/>
                  </a:cxn>
                  <a:cxn ang="0">
                    <a:pos x="57" y="82"/>
                  </a:cxn>
                  <a:cxn ang="0">
                    <a:pos x="57" y="89"/>
                  </a:cxn>
                  <a:cxn ang="0">
                    <a:pos x="61" y="92"/>
                  </a:cxn>
                  <a:cxn ang="0">
                    <a:pos x="64" y="92"/>
                  </a:cxn>
                  <a:cxn ang="0">
                    <a:pos x="64" y="92"/>
                  </a:cxn>
                  <a:cxn ang="0">
                    <a:pos x="64" y="89"/>
                  </a:cxn>
                  <a:cxn ang="0">
                    <a:pos x="70" y="86"/>
                  </a:cxn>
                  <a:cxn ang="0">
                    <a:pos x="73" y="89"/>
                  </a:cxn>
                  <a:cxn ang="0">
                    <a:pos x="73" y="86"/>
                  </a:cxn>
                  <a:cxn ang="0">
                    <a:pos x="76" y="82"/>
                  </a:cxn>
                  <a:cxn ang="0">
                    <a:pos x="76" y="82"/>
                  </a:cxn>
                </a:cxnLst>
                <a:rect l="0" t="0" r="r" b="b"/>
                <a:pathLst>
                  <a:path w="76" h="92">
                    <a:moveTo>
                      <a:pt x="76" y="82"/>
                    </a:moveTo>
                    <a:cubicBezTo>
                      <a:pt x="76" y="82"/>
                      <a:pt x="76" y="82"/>
                      <a:pt x="76" y="82"/>
                    </a:cubicBezTo>
                    <a:cubicBezTo>
                      <a:pt x="76" y="79"/>
                      <a:pt x="76" y="79"/>
                      <a:pt x="76" y="79"/>
                    </a:cubicBezTo>
                    <a:cubicBezTo>
                      <a:pt x="73" y="76"/>
                      <a:pt x="73" y="76"/>
                      <a:pt x="73" y="76"/>
                    </a:cubicBezTo>
                    <a:cubicBezTo>
                      <a:pt x="73" y="73"/>
                      <a:pt x="73" y="73"/>
                      <a:pt x="73" y="73"/>
                    </a:cubicBezTo>
                    <a:cubicBezTo>
                      <a:pt x="73" y="69"/>
                      <a:pt x="70" y="69"/>
                      <a:pt x="67" y="66"/>
                    </a:cubicBezTo>
                    <a:cubicBezTo>
                      <a:pt x="67" y="69"/>
                      <a:pt x="67" y="69"/>
                      <a:pt x="67" y="69"/>
                    </a:cubicBezTo>
                    <a:cubicBezTo>
                      <a:pt x="64" y="63"/>
                      <a:pt x="64" y="63"/>
                      <a:pt x="64" y="63"/>
                    </a:cubicBezTo>
                    <a:cubicBezTo>
                      <a:pt x="57" y="56"/>
                      <a:pt x="57" y="56"/>
                      <a:pt x="57" y="56"/>
                    </a:cubicBezTo>
                    <a:cubicBezTo>
                      <a:pt x="51" y="46"/>
                      <a:pt x="51" y="46"/>
                      <a:pt x="51" y="46"/>
                    </a:cubicBezTo>
                    <a:cubicBezTo>
                      <a:pt x="48" y="43"/>
                      <a:pt x="48" y="43"/>
                      <a:pt x="48" y="43"/>
                    </a:cubicBezTo>
                    <a:cubicBezTo>
                      <a:pt x="45" y="40"/>
                      <a:pt x="45" y="40"/>
                      <a:pt x="45" y="40"/>
                    </a:cubicBezTo>
                    <a:cubicBezTo>
                      <a:pt x="35" y="36"/>
                      <a:pt x="35" y="36"/>
                      <a:pt x="35" y="36"/>
                    </a:cubicBezTo>
                    <a:cubicBezTo>
                      <a:pt x="38" y="30"/>
                      <a:pt x="38" y="30"/>
                      <a:pt x="38" y="30"/>
                    </a:cubicBezTo>
                    <a:cubicBezTo>
                      <a:pt x="38" y="30"/>
                      <a:pt x="38" y="30"/>
                      <a:pt x="38" y="30"/>
                    </a:cubicBezTo>
                    <a:cubicBezTo>
                      <a:pt x="42" y="30"/>
                      <a:pt x="42" y="30"/>
                      <a:pt x="42" y="30"/>
                    </a:cubicBezTo>
                    <a:cubicBezTo>
                      <a:pt x="45" y="30"/>
                      <a:pt x="45" y="30"/>
                      <a:pt x="45" y="27"/>
                    </a:cubicBezTo>
                    <a:cubicBezTo>
                      <a:pt x="45" y="27"/>
                      <a:pt x="45" y="27"/>
                      <a:pt x="45" y="27"/>
                    </a:cubicBezTo>
                    <a:cubicBezTo>
                      <a:pt x="42" y="23"/>
                      <a:pt x="42" y="23"/>
                      <a:pt x="42" y="23"/>
                    </a:cubicBezTo>
                    <a:cubicBezTo>
                      <a:pt x="38" y="20"/>
                      <a:pt x="38" y="20"/>
                      <a:pt x="38" y="20"/>
                    </a:cubicBezTo>
                    <a:cubicBezTo>
                      <a:pt x="35" y="17"/>
                      <a:pt x="35" y="17"/>
                      <a:pt x="35" y="17"/>
                    </a:cubicBezTo>
                    <a:cubicBezTo>
                      <a:pt x="32" y="20"/>
                      <a:pt x="32" y="20"/>
                      <a:pt x="32" y="20"/>
                    </a:cubicBezTo>
                    <a:cubicBezTo>
                      <a:pt x="26" y="17"/>
                      <a:pt x="26" y="17"/>
                      <a:pt x="26" y="17"/>
                    </a:cubicBezTo>
                    <a:cubicBezTo>
                      <a:pt x="26" y="17"/>
                      <a:pt x="26" y="17"/>
                      <a:pt x="26" y="17"/>
                    </a:cubicBezTo>
                    <a:cubicBezTo>
                      <a:pt x="23" y="13"/>
                      <a:pt x="23" y="13"/>
                      <a:pt x="23" y="10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3" y="7"/>
                      <a:pt x="13" y="7"/>
                      <a:pt x="13" y="7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7" y="10"/>
                      <a:pt x="7" y="10"/>
                      <a:pt x="7" y="10"/>
                    </a:cubicBezTo>
                    <a:cubicBezTo>
                      <a:pt x="4" y="13"/>
                      <a:pt x="4" y="13"/>
                      <a:pt x="4" y="13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4" y="23"/>
                      <a:pt x="4" y="23"/>
                      <a:pt x="4" y="23"/>
                    </a:cubicBezTo>
                    <a:cubicBezTo>
                      <a:pt x="4" y="30"/>
                      <a:pt x="4" y="30"/>
                      <a:pt x="4" y="30"/>
                    </a:cubicBezTo>
                    <a:cubicBezTo>
                      <a:pt x="13" y="30"/>
                      <a:pt x="13" y="30"/>
                      <a:pt x="13" y="30"/>
                    </a:cubicBezTo>
                    <a:cubicBezTo>
                      <a:pt x="13" y="36"/>
                      <a:pt x="13" y="36"/>
                      <a:pt x="13" y="36"/>
                    </a:cubicBezTo>
                    <a:cubicBezTo>
                      <a:pt x="13" y="46"/>
                      <a:pt x="13" y="46"/>
                      <a:pt x="13" y="46"/>
                    </a:cubicBezTo>
                    <a:cubicBezTo>
                      <a:pt x="13" y="50"/>
                      <a:pt x="13" y="50"/>
                      <a:pt x="13" y="50"/>
                    </a:cubicBezTo>
                    <a:cubicBezTo>
                      <a:pt x="19" y="46"/>
                      <a:pt x="19" y="46"/>
                      <a:pt x="19" y="46"/>
                    </a:cubicBezTo>
                    <a:cubicBezTo>
                      <a:pt x="26" y="46"/>
                      <a:pt x="26" y="46"/>
                      <a:pt x="26" y="46"/>
                    </a:cubicBezTo>
                    <a:cubicBezTo>
                      <a:pt x="32" y="43"/>
                      <a:pt x="32" y="43"/>
                      <a:pt x="32" y="43"/>
                    </a:cubicBezTo>
                    <a:cubicBezTo>
                      <a:pt x="38" y="43"/>
                      <a:pt x="38" y="43"/>
                      <a:pt x="38" y="43"/>
                    </a:cubicBezTo>
                    <a:cubicBezTo>
                      <a:pt x="45" y="50"/>
                      <a:pt x="45" y="50"/>
                      <a:pt x="45" y="50"/>
                    </a:cubicBezTo>
                    <a:cubicBezTo>
                      <a:pt x="51" y="56"/>
                      <a:pt x="51" y="56"/>
                      <a:pt x="51" y="56"/>
                    </a:cubicBezTo>
                    <a:cubicBezTo>
                      <a:pt x="51" y="63"/>
                      <a:pt x="51" y="63"/>
                      <a:pt x="51" y="63"/>
                    </a:cubicBezTo>
                    <a:cubicBezTo>
                      <a:pt x="54" y="69"/>
                      <a:pt x="54" y="69"/>
                      <a:pt x="54" y="69"/>
                    </a:cubicBezTo>
                    <a:cubicBezTo>
                      <a:pt x="57" y="69"/>
                      <a:pt x="57" y="69"/>
                      <a:pt x="57" y="69"/>
                    </a:cubicBezTo>
                    <a:cubicBezTo>
                      <a:pt x="57" y="79"/>
                      <a:pt x="57" y="79"/>
                      <a:pt x="57" y="79"/>
                    </a:cubicBezTo>
                    <a:cubicBezTo>
                      <a:pt x="57" y="82"/>
                      <a:pt x="57" y="82"/>
                      <a:pt x="57" y="82"/>
                    </a:cubicBezTo>
                    <a:cubicBezTo>
                      <a:pt x="57" y="89"/>
                      <a:pt x="57" y="89"/>
                      <a:pt x="57" y="89"/>
                    </a:cubicBezTo>
                    <a:cubicBezTo>
                      <a:pt x="61" y="92"/>
                      <a:pt x="61" y="92"/>
                      <a:pt x="61" y="92"/>
                    </a:cubicBezTo>
                    <a:cubicBezTo>
                      <a:pt x="64" y="92"/>
                      <a:pt x="64" y="92"/>
                      <a:pt x="64" y="92"/>
                    </a:cubicBezTo>
                    <a:cubicBezTo>
                      <a:pt x="64" y="92"/>
                      <a:pt x="64" y="92"/>
                      <a:pt x="64" y="92"/>
                    </a:cubicBezTo>
                    <a:cubicBezTo>
                      <a:pt x="64" y="89"/>
                      <a:pt x="64" y="89"/>
                      <a:pt x="64" y="89"/>
                    </a:cubicBezTo>
                    <a:cubicBezTo>
                      <a:pt x="70" y="86"/>
                      <a:pt x="70" y="86"/>
                      <a:pt x="70" y="86"/>
                    </a:cubicBezTo>
                    <a:cubicBezTo>
                      <a:pt x="73" y="89"/>
                      <a:pt x="73" y="89"/>
                      <a:pt x="73" y="89"/>
                    </a:cubicBezTo>
                    <a:cubicBezTo>
                      <a:pt x="73" y="86"/>
                      <a:pt x="73" y="86"/>
                      <a:pt x="73" y="86"/>
                    </a:cubicBezTo>
                    <a:cubicBezTo>
                      <a:pt x="76" y="82"/>
                      <a:pt x="76" y="82"/>
                      <a:pt x="76" y="82"/>
                    </a:cubicBezTo>
                    <a:cubicBezTo>
                      <a:pt x="76" y="82"/>
                      <a:pt x="76" y="82"/>
                      <a:pt x="76" y="82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60" name="Freeform 27"/>
              <p:cNvSpPr>
                <a:spLocks/>
              </p:cNvSpPr>
              <p:nvPr/>
            </p:nvSpPr>
            <p:spPr bwMode="auto">
              <a:xfrm>
                <a:off x="3062814" y="4921733"/>
                <a:ext cx="99923" cy="90041"/>
              </a:xfrm>
              <a:custGeom>
                <a:avLst/>
                <a:gdLst/>
                <a:ahLst/>
                <a:cxnLst>
                  <a:cxn ang="0">
                    <a:pos x="10" y="34"/>
                  </a:cxn>
                  <a:cxn ang="0">
                    <a:pos x="13" y="37"/>
                  </a:cxn>
                  <a:cxn ang="0">
                    <a:pos x="16" y="37"/>
                  </a:cxn>
                  <a:cxn ang="0">
                    <a:pos x="16" y="37"/>
                  </a:cxn>
                  <a:cxn ang="0">
                    <a:pos x="16" y="37"/>
                  </a:cxn>
                  <a:cxn ang="0">
                    <a:pos x="20" y="40"/>
                  </a:cxn>
                  <a:cxn ang="0">
                    <a:pos x="20" y="40"/>
                  </a:cxn>
                  <a:cxn ang="0">
                    <a:pos x="26" y="40"/>
                  </a:cxn>
                  <a:cxn ang="0">
                    <a:pos x="26" y="37"/>
                  </a:cxn>
                  <a:cxn ang="0">
                    <a:pos x="32" y="34"/>
                  </a:cxn>
                  <a:cxn ang="0">
                    <a:pos x="32" y="31"/>
                  </a:cxn>
                  <a:cxn ang="0">
                    <a:pos x="36" y="28"/>
                  </a:cxn>
                  <a:cxn ang="0">
                    <a:pos x="39" y="28"/>
                  </a:cxn>
                  <a:cxn ang="0">
                    <a:pos x="39" y="25"/>
                  </a:cxn>
                  <a:cxn ang="0">
                    <a:pos x="42" y="25"/>
                  </a:cxn>
                  <a:cxn ang="0">
                    <a:pos x="48" y="22"/>
                  </a:cxn>
                  <a:cxn ang="0">
                    <a:pos x="48" y="22"/>
                  </a:cxn>
                  <a:cxn ang="0">
                    <a:pos x="48" y="22"/>
                  </a:cxn>
                  <a:cxn ang="0">
                    <a:pos x="48" y="16"/>
                  </a:cxn>
                  <a:cxn ang="0">
                    <a:pos x="48" y="9"/>
                  </a:cxn>
                  <a:cxn ang="0">
                    <a:pos x="45" y="3"/>
                  </a:cxn>
                  <a:cxn ang="0">
                    <a:pos x="45" y="0"/>
                  </a:cxn>
                  <a:cxn ang="0">
                    <a:pos x="45" y="0"/>
                  </a:cxn>
                  <a:cxn ang="0">
                    <a:pos x="42" y="3"/>
                  </a:cxn>
                  <a:cxn ang="0">
                    <a:pos x="36" y="0"/>
                  </a:cxn>
                  <a:cxn ang="0">
                    <a:pos x="36" y="0"/>
                  </a:cxn>
                  <a:cxn ang="0">
                    <a:pos x="36" y="3"/>
                  </a:cxn>
                  <a:cxn ang="0">
                    <a:pos x="32" y="6"/>
                  </a:cxn>
                  <a:cxn ang="0">
                    <a:pos x="32" y="6"/>
                  </a:cxn>
                  <a:cxn ang="0">
                    <a:pos x="29" y="6"/>
                  </a:cxn>
                  <a:cxn ang="0">
                    <a:pos x="23" y="3"/>
                  </a:cxn>
                  <a:cxn ang="0">
                    <a:pos x="20" y="0"/>
                  </a:cxn>
                  <a:cxn ang="0">
                    <a:pos x="10" y="0"/>
                  </a:cxn>
                  <a:cxn ang="0">
                    <a:pos x="4" y="3"/>
                  </a:cxn>
                  <a:cxn ang="0">
                    <a:pos x="0" y="6"/>
                  </a:cxn>
                  <a:cxn ang="0">
                    <a:pos x="0" y="9"/>
                  </a:cxn>
                  <a:cxn ang="0">
                    <a:pos x="0" y="16"/>
                  </a:cxn>
                  <a:cxn ang="0">
                    <a:pos x="4" y="19"/>
                  </a:cxn>
                  <a:cxn ang="0">
                    <a:pos x="4" y="25"/>
                  </a:cxn>
                  <a:cxn ang="0">
                    <a:pos x="10" y="34"/>
                  </a:cxn>
                </a:cxnLst>
                <a:rect l="0" t="0" r="r" b="b"/>
                <a:pathLst>
                  <a:path w="48" h="40">
                    <a:moveTo>
                      <a:pt x="10" y="34"/>
                    </a:moveTo>
                    <a:cubicBezTo>
                      <a:pt x="10" y="37"/>
                      <a:pt x="10" y="37"/>
                      <a:pt x="13" y="37"/>
                    </a:cubicBezTo>
                    <a:cubicBezTo>
                      <a:pt x="16" y="37"/>
                      <a:pt x="16" y="37"/>
                      <a:pt x="16" y="37"/>
                    </a:cubicBezTo>
                    <a:cubicBezTo>
                      <a:pt x="16" y="37"/>
                      <a:pt x="16" y="37"/>
                      <a:pt x="16" y="37"/>
                    </a:cubicBezTo>
                    <a:cubicBezTo>
                      <a:pt x="16" y="37"/>
                      <a:pt x="16" y="37"/>
                      <a:pt x="16" y="37"/>
                    </a:cubicBezTo>
                    <a:cubicBezTo>
                      <a:pt x="20" y="40"/>
                      <a:pt x="20" y="40"/>
                      <a:pt x="20" y="40"/>
                    </a:cubicBezTo>
                    <a:cubicBezTo>
                      <a:pt x="20" y="40"/>
                      <a:pt x="20" y="40"/>
                      <a:pt x="20" y="40"/>
                    </a:cubicBezTo>
                    <a:cubicBezTo>
                      <a:pt x="26" y="40"/>
                      <a:pt x="26" y="40"/>
                      <a:pt x="26" y="40"/>
                    </a:cubicBezTo>
                    <a:cubicBezTo>
                      <a:pt x="26" y="37"/>
                      <a:pt x="26" y="37"/>
                      <a:pt x="26" y="37"/>
                    </a:cubicBezTo>
                    <a:cubicBezTo>
                      <a:pt x="32" y="34"/>
                      <a:pt x="32" y="34"/>
                      <a:pt x="32" y="34"/>
                    </a:cubicBezTo>
                    <a:cubicBezTo>
                      <a:pt x="32" y="31"/>
                      <a:pt x="32" y="31"/>
                      <a:pt x="32" y="31"/>
                    </a:cubicBezTo>
                    <a:cubicBezTo>
                      <a:pt x="36" y="28"/>
                      <a:pt x="36" y="28"/>
                      <a:pt x="36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25"/>
                      <a:pt x="39" y="25"/>
                      <a:pt x="39" y="25"/>
                    </a:cubicBezTo>
                    <a:cubicBezTo>
                      <a:pt x="42" y="25"/>
                      <a:pt x="42" y="25"/>
                      <a:pt x="42" y="25"/>
                    </a:cubicBezTo>
                    <a:cubicBezTo>
                      <a:pt x="48" y="22"/>
                      <a:pt x="48" y="22"/>
                      <a:pt x="48" y="22"/>
                    </a:cubicBezTo>
                    <a:cubicBezTo>
                      <a:pt x="48" y="22"/>
                      <a:pt x="48" y="22"/>
                      <a:pt x="48" y="22"/>
                    </a:cubicBezTo>
                    <a:cubicBezTo>
                      <a:pt x="48" y="22"/>
                      <a:pt x="48" y="22"/>
                      <a:pt x="48" y="22"/>
                    </a:cubicBezTo>
                    <a:cubicBezTo>
                      <a:pt x="48" y="16"/>
                      <a:pt x="48" y="16"/>
                      <a:pt x="48" y="16"/>
                    </a:cubicBezTo>
                    <a:cubicBezTo>
                      <a:pt x="48" y="9"/>
                      <a:pt x="48" y="9"/>
                      <a:pt x="48" y="9"/>
                    </a:cubicBezTo>
                    <a:cubicBezTo>
                      <a:pt x="45" y="3"/>
                      <a:pt x="45" y="3"/>
                      <a:pt x="45" y="3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2" y="3"/>
                      <a:pt x="42" y="3"/>
                      <a:pt x="42" y="3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3"/>
                      <a:pt x="36" y="3"/>
                      <a:pt x="36" y="3"/>
                    </a:cubicBezTo>
                    <a:cubicBezTo>
                      <a:pt x="32" y="6"/>
                      <a:pt x="32" y="6"/>
                      <a:pt x="32" y="6"/>
                    </a:cubicBezTo>
                    <a:cubicBezTo>
                      <a:pt x="32" y="6"/>
                      <a:pt x="32" y="6"/>
                      <a:pt x="32" y="6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3" y="3"/>
                      <a:pt x="23" y="3"/>
                      <a:pt x="23" y="3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6" y="0"/>
                      <a:pt x="13" y="0"/>
                      <a:pt x="10" y="0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4" y="25"/>
                      <a:pt x="4" y="25"/>
                      <a:pt x="4" y="25"/>
                    </a:cubicBezTo>
                    <a:cubicBezTo>
                      <a:pt x="7" y="28"/>
                      <a:pt x="10" y="31"/>
                      <a:pt x="10" y="34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61" name="Freeform 28"/>
              <p:cNvSpPr>
                <a:spLocks/>
              </p:cNvSpPr>
              <p:nvPr/>
            </p:nvSpPr>
            <p:spPr bwMode="auto">
              <a:xfrm>
                <a:off x="3029506" y="4694715"/>
                <a:ext cx="165662" cy="362080"/>
              </a:xfrm>
              <a:custGeom>
                <a:avLst/>
                <a:gdLst/>
                <a:ahLst/>
                <a:cxnLst>
                  <a:cxn ang="0">
                    <a:pos x="53" y="154"/>
                  </a:cxn>
                  <a:cxn ang="0">
                    <a:pos x="53" y="150"/>
                  </a:cxn>
                  <a:cxn ang="0">
                    <a:pos x="53" y="150"/>
                  </a:cxn>
                  <a:cxn ang="0">
                    <a:pos x="56" y="141"/>
                  </a:cxn>
                  <a:cxn ang="0">
                    <a:pos x="59" y="141"/>
                  </a:cxn>
                  <a:cxn ang="0">
                    <a:pos x="68" y="137"/>
                  </a:cxn>
                  <a:cxn ang="0">
                    <a:pos x="77" y="128"/>
                  </a:cxn>
                  <a:cxn ang="0">
                    <a:pos x="74" y="95"/>
                  </a:cxn>
                  <a:cxn ang="0">
                    <a:pos x="47" y="66"/>
                  </a:cxn>
                  <a:cxn ang="0">
                    <a:pos x="40" y="56"/>
                  </a:cxn>
                  <a:cxn ang="0">
                    <a:pos x="47" y="17"/>
                  </a:cxn>
                  <a:cxn ang="0">
                    <a:pos x="40" y="7"/>
                  </a:cxn>
                  <a:cxn ang="0">
                    <a:pos x="28" y="0"/>
                  </a:cxn>
                  <a:cxn ang="0">
                    <a:pos x="25" y="4"/>
                  </a:cxn>
                  <a:cxn ang="0">
                    <a:pos x="16" y="10"/>
                  </a:cxn>
                  <a:cxn ang="0">
                    <a:pos x="13" y="10"/>
                  </a:cxn>
                  <a:cxn ang="0">
                    <a:pos x="7" y="10"/>
                  </a:cxn>
                  <a:cxn ang="0">
                    <a:pos x="3" y="10"/>
                  </a:cxn>
                  <a:cxn ang="0">
                    <a:pos x="0" y="10"/>
                  </a:cxn>
                  <a:cxn ang="0">
                    <a:pos x="10" y="17"/>
                  </a:cxn>
                  <a:cxn ang="0">
                    <a:pos x="10" y="23"/>
                  </a:cxn>
                  <a:cxn ang="0">
                    <a:pos x="19" y="23"/>
                  </a:cxn>
                  <a:cxn ang="0">
                    <a:pos x="28" y="30"/>
                  </a:cxn>
                  <a:cxn ang="0">
                    <a:pos x="31" y="39"/>
                  </a:cxn>
                  <a:cxn ang="0">
                    <a:pos x="25" y="43"/>
                  </a:cxn>
                  <a:cxn ang="0">
                    <a:pos x="22" y="43"/>
                  </a:cxn>
                  <a:cxn ang="0">
                    <a:pos x="34" y="53"/>
                  </a:cxn>
                  <a:cxn ang="0">
                    <a:pos x="43" y="66"/>
                  </a:cxn>
                  <a:cxn ang="0">
                    <a:pos x="53" y="75"/>
                  </a:cxn>
                  <a:cxn ang="0">
                    <a:pos x="59" y="79"/>
                  </a:cxn>
                  <a:cxn ang="0">
                    <a:pos x="62" y="88"/>
                  </a:cxn>
                  <a:cxn ang="0">
                    <a:pos x="62" y="95"/>
                  </a:cxn>
                  <a:cxn ang="0">
                    <a:pos x="62" y="108"/>
                  </a:cxn>
                  <a:cxn ang="0">
                    <a:pos x="65" y="118"/>
                  </a:cxn>
                  <a:cxn ang="0">
                    <a:pos x="62" y="124"/>
                  </a:cxn>
                  <a:cxn ang="0">
                    <a:pos x="53" y="128"/>
                  </a:cxn>
                  <a:cxn ang="0">
                    <a:pos x="50" y="131"/>
                  </a:cxn>
                  <a:cxn ang="0">
                    <a:pos x="50" y="134"/>
                  </a:cxn>
                  <a:cxn ang="0">
                    <a:pos x="50" y="141"/>
                  </a:cxn>
                  <a:cxn ang="0">
                    <a:pos x="43" y="141"/>
                  </a:cxn>
                  <a:cxn ang="0">
                    <a:pos x="37" y="144"/>
                  </a:cxn>
                  <a:cxn ang="0">
                    <a:pos x="43" y="147"/>
                  </a:cxn>
                </a:cxnLst>
                <a:rect l="0" t="0" r="r" b="b"/>
                <a:pathLst>
                  <a:path w="80" h="160">
                    <a:moveTo>
                      <a:pt x="43" y="160"/>
                    </a:moveTo>
                    <a:cubicBezTo>
                      <a:pt x="47" y="157"/>
                      <a:pt x="47" y="157"/>
                      <a:pt x="53" y="154"/>
                    </a:cubicBezTo>
                    <a:cubicBezTo>
                      <a:pt x="53" y="154"/>
                      <a:pt x="53" y="154"/>
                      <a:pt x="53" y="150"/>
                    </a:cubicBezTo>
                    <a:cubicBezTo>
                      <a:pt x="53" y="150"/>
                      <a:pt x="53" y="150"/>
                      <a:pt x="53" y="150"/>
                    </a:cubicBezTo>
                    <a:cubicBezTo>
                      <a:pt x="53" y="150"/>
                      <a:pt x="53" y="150"/>
                      <a:pt x="53" y="150"/>
                    </a:cubicBezTo>
                    <a:cubicBezTo>
                      <a:pt x="53" y="150"/>
                      <a:pt x="53" y="150"/>
                      <a:pt x="53" y="150"/>
                    </a:cubicBezTo>
                    <a:cubicBezTo>
                      <a:pt x="56" y="150"/>
                      <a:pt x="56" y="147"/>
                      <a:pt x="56" y="147"/>
                    </a:cubicBezTo>
                    <a:cubicBezTo>
                      <a:pt x="56" y="141"/>
                      <a:pt x="56" y="141"/>
                      <a:pt x="56" y="141"/>
                    </a:cubicBezTo>
                    <a:cubicBezTo>
                      <a:pt x="56" y="137"/>
                      <a:pt x="56" y="137"/>
                      <a:pt x="56" y="137"/>
                    </a:cubicBezTo>
                    <a:cubicBezTo>
                      <a:pt x="59" y="141"/>
                      <a:pt x="59" y="141"/>
                      <a:pt x="59" y="141"/>
                    </a:cubicBezTo>
                    <a:cubicBezTo>
                      <a:pt x="62" y="141"/>
                      <a:pt x="62" y="141"/>
                      <a:pt x="62" y="141"/>
                    </a:cubicBezTo>
                    <a:cubicBezTo>
                      <a:pt x="65" y="141"/>
                      <a:pt x="68" y="137"/>
                      <a:pt x="68" y="137"/>
                    </a:cubicBezTo>
                    <a:cubicBezTo>
                      <a:pt x="68" y="137"/>
                      <a:pt x="68" y="134"/>
                      <a:pt x="71" y="134"/>
                    </a:cubicBezTo>
                    <a:cubicBezTo>
                      <a:pt x="74" y="134"/>
                      <a:pt x="77" y="131"/>
                      <a:pt x="77" y="128"/>
                    </a:cubicBezTo>
                    <a:cubicBezTo>
                      <a:pt x="80" y="121"/>
                      <a:pt x="77" y="115"/>
                      <a:pt x="77" y="108"/>
                    </a:cubicBezTo>
                    <a:cubicBezTo>
                      <a:pt x="74" y="105"/>
                      <a:pt x="74" y="101"/>
                      <a:pt x="74" y="95"/>
                    </a:cubicBezTo>
                    <a:cubicBezTo>
                      <a:pt x="68" y="85"/>
                      <a:pt x="56" y="72"/>
                      <a:pt x="47" y="66"/>
                    </a:cubicBezTo>
                    <a:cubicBezTo>
                      <a:pt x="47" y="66"/>
                      <a:pt x="47" y="66"/>
                      <a:pt x="47" y="66"/>
                    </a:cubicBezTo>
                    <a:cubicBezTo>
                      <a:pt x="47" y="66"/>
                      <a:pt x="47" y="66"/>
                      <a:pt x="47" y="66"/>
                    </a:cubicBezTo>
                    <a:cubicBezTo>
                      <a:pt x="47" y="59"/>
                      <a:pt x="43" y="59"/>
                      <a:pt x="40" y="56"/>
                    </a:cubicBezTo>
                    <a:cubicBezTo>
                      <a:pt x="31" y="43"/>
                      <a:pt x="40" y="26"/>
                      <a:pt x="50" y="20"/>
                    </a:cubicBezTo>
                    <a:cubicBezTo>
                      <a:pt x="47" y="17"/>
                      <a:pt x="47" y="17"/>
                      <a:pt x="47" y="17"/>
                    </a:cubicBezTo>
                    <a:cubicBezTo>
                      <a:pt x="37" y="10"/>
                      <a:pt x="37" y="10"/>
                      <a:pt x="37" y="10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34" y="4"/>
                      <a:pt x="34" y="4"/>
                      <a:pt x="34" y="4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25" y="4"/>
                      <a:pt x="25" y="4"/>
                      <a:pt x="25" y="4"/>
                    </a:cubicBezTo>
                    <a:cubicBezTo>
                      <a:pt x="22" y="7"/>
                      <a:pt x="22" y="7"/>
                      <a:pt x="22" y="7"/>
                    </a:cubicBezTo>
                    <a:cubicBezTo>
                      <a:pt x="16" y="10"/>
                      <a:pt x="16" y="10"/>
                      <a:pt x="16" y="10"/>
                    </a:cubicBezTo>
                    <a:cubicBezTo>
                      <a:pt x="16" y="7"/>
                      <a:pt x="16" y="7"/>
                      <a:pt x="16" y="7"/>
                    </a:cubicBezTo>
                    <a:cubicBezTo>
                      <a:pt x="13" y="10"/>
                      <a:pt x="13" y="10"/>
                      <a:pt x="13" y="10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7" y="10"/>
                      <a:pt x="7" y="10"/>
                      <a:pt x="7" y="10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10" y="17"/>
                      <a:pt x="10" y="17"/>
                      <a:pt x="10" y="17"/>
                    </a:cubicBezTo>
                    <a:cubicBezTo>
                      <a:pt x="10" y="17"/>
                      <a:pt x="10" y="17"/>
                      <a:pt x="10" y="17"/>
                    </a:cubicBezTo>
                    <a:cubicBezTo>
                      <a:pt x="10" y="20"/>
                      <a:pt x="10" y="23"/>
                      <a:pt x="10" y="23"/>
                    </a:cubicBezTo>
                    <a:cubicBezTo>
                      <a:pt x="16" y="26"/>
                      <a:pt x="16" y="26"/>
                      <a:pt x="16" y="26"/>
                    </a:cubicBezTo>
                    <a:cubicBezTo>
                      <a:pt x="19" y="23"/>
                      <a:pt x="19" y="23"/>
                      <a:pt x="19" y="23"/>
                    </a:cubicBezTo>
                    <a:cubicBezTo>
                      <a:pt x="25" y="26"/>
                      <a:pt x="25" y="26"/>
                      <a:pt x="25" y="26"/>
                    </a:cubicBezTo>
                    <a:cubicBezTo>
                      <a:pt x="28" y="30"/>
                      <a:pt x="28" y="30"/>
                      <a:pt x="28" y="30"/>
                    </a:cubicBezTo>
                    <a:cubicBezTo>
                      <a:pt x="28" y="33"/>
                      <a:pt x="28" y="33"/>
                      <a:pt x="28" y="33"/>
                    </a:cubicBezTo>
                    <a:cubicBezTo>
                      <a:pt x="31" y="39"/>
                      <a:pt x="31" y="39"/>
                      <a:pt x="31" y="39"/>
                    </a:cubicBezTo>
                    <a:cubicBezTo>
                      <a:pt x="31" y="39"/>
                      <a:pt x="31" y="39"/>
                      <a:pt x="31" y="39"/>
                    </a:cubicBezTo>
                    <a:cubicBezTo>
                      <a:pt x="31" y="39"/>
                      <a:pt x="28" y="43"/>
                      <a:pt x="25" y="43"/>
                    </a:cubicBezTo>
                    <a:cubicBezTo>
                      <a:pt x="25" y="43"/>
                      <a:pt x="25" y="43"/>
                      <a:pt x="22" y="43"/>
                    </a:cubicBezTo>
                    <a:cubicBezTo>
                      <a:pt x="22" y="43"/>
                      <a:pt x="22" y="43"/>
                      <a:pt x="22" y="43"/>
                    </a:cubicBezTo>
                    <a:cubicBezTo>
                      <a:pt x="31" y="49"/>
                      <a:pt x="31" y="49"/>
                      <a:pt x="31" y="49"/>
                    </a:cubicBezTo>
                    <a:cubicBezTo>
                      <a:pt x="34" y="53"/>
                      <a:pt x="34" y="53"/>
                      <a:pt x="34" y="53"/>
                    </a:cubicBezTo>
                    <a:cubicBezTo>
                      <a:pt x="37" y="56"/>
                      <a:pt x="37" y="56"/>
                      <a:pt x="37" y="56"/>
                    </a:cubicBezTo>
                    <a:cubicBezTo>
                      <a:pt x="43" y="66"/>
                      <a:pt x="43" y="66"/>
                      <a:pt x="43" y="66"/>
                    </a:cubicBezTo>
                    <a:cubicBezTo>
                      <a:pt x="50" y="69"/>
                      <a:pt x="50" y="69"/>
                      <a:pt x="50" y="69"/>
                    </a:cubicBezTo>
                    <a:cubicBezTo>
                      <a:pt x="53" y="75"/>
                      <a:pt x="53" y="75"/>
                      <a:pt x="53" y="75"/>
                    </a:cubicBezTo>
                    <a:cubicBezTo>
                      <a:pt x="53" y="75"/>
                      <a:pt x="56" y="79"/>
                      <a:pt x="59" y="79"/>
                    </a:cubicBezTo>
                    <a:cubicBezTo>
                      <a:pt x="59" y="79"/>
                      <a:pt x="59" y="79"/>
                      <a:pt x="59" y="79"/>
                    </a:cubicBezTo>
                    <a:cubicBezTo>
                      <a:pt x="59" y="82"/>
                      <a:pt x="59" y="82"/>
                      <a:pt x="59" y="82"/>
                    </a:cubicBezTo>
                    <a:cubicBezTo>
                      <a:pt x="62" y="88"/>
                      <a:pt x="62" y="88"/>
                      <a:pt x="62" y="88"/>
                    </a:cubicBezTo>
                    <a:cubicBezTo>
                      <a:pt x="62" y="92"/>
                      <a:pt x="62" y="92"/>
                      <a:pt x="62" y="92"/>
                    </a:cubicBezTo>
                    <a:cubicBezTo>
                      <a:pt x="62" y="95"/>
                      <a:pt x="62" y="95"/>
                      <a:pt x="62" y="95"/>
                    </a:cubicBezTo>
                    <a:cubicBezTo>
                      <a:pt x="62" y="101"/>
                      <a:pt x="62" y="101"/>
                      <a:pt x="62" y="101"/>
                    </a:cubicBezTo>
                    <a:cubicBezTo>
                      <a:pt x="62" y="108"/>
                      <a:pt x="62" y="108"/>
                      <a:pt x="62" y="108"/>
                    </a:cubicBezTo>
                    <a:cubicBezTo>
                      <a:pt x="62" y="115"/>
                      <a:pt x="62" y="115"/>
                      <a:pt x="62" y="115"/>
                    </a:cubicBezTo>
                    <a:cubicBezTo>
                      <a:pt x="65" y="118"/>
                      <a:pt x="65" y="118"/>
                      <a:pt x="65" y="118"/>
                    </a:cubicBezTo>
                    <a:cubicBezTo>
                      <a:pt x="65" y="124"/>
                      <a:pt x="65" y="124"/>
                      <a:pt x="65" y="124"/>
                    </a:cubicBezTo>
                    <a:cubicBezTo>
                      <a:pt x="62" y="124"/>
                      <a:pt x="62" y="124"/>
                      <a:pt x="62" y="124"/>
                    </a:cubicBezTo>
                    <a:cubicBezTo>
                      <a:pt x="59" y="128"/>
                      <a:pt x="59" y="128"/>
                      <a:pt x="59" y="128"/>
                    </a:cubicBezTo>
                    <a:cubicBezTo>
                      <a:pt x="53" y="128"/>
                      <a:pt x="53" y="128"/>
                      <a:pt x="53" y="128"/>
                    </a:cubicBezTo>
                    <a:cubicBezTo>
                      <a:pt x="53" y="131"/>
                      <a:pt x="53" y="131"/>
                      <a:pt x="53" y="131"/>
                    </a:cubicBezTo>
                    <a:cubicBezTo>
                      <a:pt x="50" y="131"/>
                      <a:pt x="50" y="131"/>
                      <a:pt x="50" y="131"/>
                    </a:cubicBezTo>
                    <a:cubicBezTo>
                      <a:pt x="50" y="131"/>
                      <a:pt x="50" y="131"/>
                      <a:pt x="50" y="131"/>
                    </a:cubicBezTo>
                    <a:cubicBezTo>
                      <a:pt x="50" y="134"/>
                      <a:pt x="50" y="134"/>
                      <a:pt x="50" y="134"/>
                    </a:cubicBezTo>
                    <a:cubicBezTo>
                      <a:pt x="56" y="141"/>
                      <a:pt x="56" y="141"/>
                      <a:pt x="56" y="141"/>
                    </a:cubicBezTo>
                    <a:cubicBezTo>
                      <a:pt x="50" y="141"/>
                      <a:pt x="50" y="141"/>
                      <a:pt x="50" y="141"/>
                    </a:cubicBezTo>
                    <a:cubicBezTo>
                      <a:pt x="47" y="137"/>
                      <a:pt x="47" y="137"/>
                      <a:pt x="47" y="137"/>
                    </a:cubicBezTo>
                    <a:cubicBezTo>
                      <a:pt x="43" y="141"/>
                      <a:pt x="43" y="141"/>
                      <a:pt x="43" y="141"/>
                    </a:cubicBezTo>
                    <a:cubicBezTo>
                      <a:pt x="40" y="141"/>
                      <a:pt x="40" y="141"/>
                      <a:pt x="40" y="141"/>
                    </a:cubicBezTo>
                    <a:cubicBezTo>
                      <a:pt x="37" y="144"/>
                      <a:pt x="37" y="144"/>
                      <a:pt x="37" y="144"/>
                    </a:cubicBezTo>
                    <a:cubicBezTo>
                      <a:pt x="43" y="147"/>
                      <a:pt x="43" y="147"/>
                      <a:pt x="43" y="147"/>
                    </a:cubicBezTo>
                    <a:cubicBezTo>
                      <a:pt x="43" y="147"/>
                      <a:pt x="43" y="147"/>
                      <a:pt x="43" y="147"/>
                    </a:cubicBezTo>
                    <a:cubicBezTo>
                      <a:pt x="40" y="154"/>
                      <a:pt x="40" y="157"/>
                      <a:pt x="43" y="16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62" name="Freeform 29"/>
              <p:cNvSpPr>
                <a:spLocks noEditPoints="1"/>
              </p:cNvSpPr>
              <p:nvPr/>
            </p:nvSpPr>
            <p:spPr bwMode="auto">
              <a:xfrm>
                <a:off x="3360830" y="4812535"/>
                <a:ext cx="191081" cy="325680"/>
              </a:xfrm>
              <a:custGeom>
                <a:avLst/>
                <a:gdLst/>
                <a:ahLst/>
                <a:cxnLst>
                  <a:cxn ang="0">
                    <a:pos x="35" y="141"/>
                  </a:cxn>
                  <a:cxn ang="0">
                    <a:pos x="48" y="135"/>
                  </a:cxn>
                  <a:cxn ang="0">
                    <a:pos x="45" y="138"/>
                  </a:cxn>
                  <a:cxn ang="0">
                    <a:pos x="51" y="122"/>
                  </a:cxn>
                  <a:cxn ang="0">
                    <a:pos x="45" y="128"/>
                  </a:cxn>
                  <a:cxn ang="0">
                    <a:pos x="64" y="119"/>
                  </a:cxn>
                  <a:cxn ang="0">
                    <a:pos x="70" y="115"/>
                  </a:cxn>
                  <a:cxn ang="0">
                    <a:pos x="76" y="99"/>
                  </a:cxn>
                  <a:cxn ang="0">
                    <a:pos x="86" y="138"/>
                  </a:cxn>
                  <a:cxn ang="0">
                    <a:pos x="83" y="141"/>
                  </a:cxn>
                  <a:cxn ang="0">
                    <a:pos x="61" y="122"/>
                  </a:cxn>
                  <a:cxn ang="0">
                    <a:pos x="70" y="96"/>
                  </a:cxn>
                  <a:cxn ang="0">
                    <a:pos x="73" y="83"/>
                  </a:cxn>
                  <a:cxn ang="0">
                    <a:pos x="64" y="74"/>
                  </a:cxn>
                  <a:cxn ang="0">
                    <a:pos x="67" y="77"/>
                  </a:cxn>
                  <a:cxn ang="0">
                    <a:pos x="67" y="87"/>
                  </a:cxn>
                  <a:cxn ang="0">
                    <a:pos x="64" y="96"/>
                  </a:cxn>
                  <a:cxn ang="0">
                    <a:pos x="61" y="103"/>
                  </a:cxn>
                  <a:cxn ang="0">
                    <a:pos x="64" y="96"/>
                  </a:cxn>
                  <a:cxn ang="0">
                    <a:pos x="54" y="77"/>
                  </a:cxn>
                  <a:cxn ang="0">
                    <a:pos x="57" y="67"/>
                  </a:cxn>
                  <a:cxn ang="0">
                    <a:pos x="19" y="80"/>
                  </a:cxn>
                  <a:cxn ang="0">
                    <a:pos x="0" y="115"/>
                  </a:cxn>
                  <a:cxn ang="0">
                    <a:pos x="23" y="90"/>
                  </a:cxn>
                  <a:cxn ang="0">
                    <a:pos x="19" y="71"/>
                  </a:cxn>
                  <a:cxn ang="0">
                    <a:pos x="19" y="71"/>
                  </a:cxn>
                  <a:cxn ang="0">
                    <a:pos x="42" y="93"/>
                  </a:cxn>
                  <a:cxn ang="0">
                    <a:pos x="51" y="90"/>
                  </a:cxn>
                  <a:cxn ang="0">
                    <a:pos x="57" y="106"/>
                  </a:cxn>
                  <a:cxn ang="0">
                    <a:pos x="54" y="99"/>
                  </a:cxn>
                  <a:cxn ang="0">
                    <a:pos x="51" y="90"/>
                  </a:cxn>
                  <a:cxn ang="0">
                    <a:pos x="42" y="77"/>
                  </a:cxn>
                  <a:cxn ang="0">
                    <a:pos x="57" y="106"/>
                  </a:cxn>
                  <a:cxn ang="0">
                    <a:pos x="61" y="106"/>
                  </a:cxn>
                  <a:cxn ang="0">
                    <a:pos x="70" y="106"/>
                  </a:cxn>
                  <a:cxn ang="0">
                    <a:pos x="70" y="106"/>
                  </a:cxn>
                  <a:cxn ang="0">
                    <a:pos x="83" y="96"/>
                  </a:cxn>
                  <a:cxn ang="0">
                    <a:pos x="83" y="96"/>
                  </a:cxn>
                  <a:cxn ang="0">
                    <a:pos x="80" y="99"/>
                  </a:cxn>
                  <a:cxn ang="0">
                    <a:pos x="76" y="93"/>
                  </a:cxn>
                  <a:cxn ang="0">
                    <a:pos x="54" y="67"/>
                  </a:cxn>
                  <a:cxn ang="0">
                    <a:pos x="51" y="64"/>
                  </a:cxn>
                  <a:cxn ang="0">
                    <a:pos x="42" y="71"/>
                  </a:cxn>
                  <a:cxn ang="0">
                    <a:pos x="42" y="67"/>
                  </a:cxn>
                  <a:cxn ang="0">
                    <a:pos x="48" y="71"/>
                  </a:cxn>
                  <a:cxn ang="0">
                    <a:pos x="48" y="67"/>
                  </a:cxn>
                  <a:cxn ang="0">
                    <a:pos x="35" y="71"/>
                  </a:cxn>
                  <a:cxn ang="0">
                    <a:pos x="19" y="29"/>
                  </a:cxn>
                  <a:cxn ang="0">
                    <a:pos x="38" y="26"/>
                  </a:cxn>
                  <a:cxn ang="0">
                    <a:pos x="42" y="48"/>
                  </a:cxn>
                  <a:cxn ang="0">
                    <a:pos x="57" y="55"/>
                  </a:cxn>
                  <a:cxn ang="0">
                    <a:pos x="54" y="58"/>
                  </a:cxn>
                  <a:cxn ang="0">
                    <a:pos x="48" y="61"/>
                  </a:cxn>
                  <a:cxn ang="0">
                    <a:pos x="35" y="55"/>
                  </a:cxn>
                  <a:cxn ang="0">
                    <a:pos x="29" y="48"/>
                  </a:cxn>
                  <a:cxn ang="0">
                    <a:pos x="13" y="26"/>
                  </a:cxn>
                </a:cxnLst>
                <a:rect l="0" t="0" r="r" b="b"/>
                <a:pathLst>
                  <a:path w="92" h="144">
                    <a:moveTo>
                      <a:pt x="38" y="138"/>
                    </a:moveTo>
                    <a:cubicBezTo>
                      <a:pt x="35" y="141"/>
                      <a:pt x="35" y="141"/>
                      <a:pt x="35" y="141"/>
                    </a:cubicBezTo>
                    <a:cubicBezTo>
                      <a:pt x="35" y="141"/>
                      <a:pt x="35" y="141"/>
                      <a:pt x="35" y="141"/>
                    </a:cubicBezTo>
                    <a:cubicBezTo>
                      <a:pt x="38" y="141"/>
                      <a:pt x="38" y="141"/>
                      <a:pt x="38" y="141"/>
                    </a:cubicBezTo>
                    <a:cubicBezTo>
                      <a:pt x="38" y="141"/>
                      <a:pt x="38" y="141"/>
                      <a:pt x="38" y="138"/>
                    </a:cubicBezTo>
                    <a:close/>
                    <a:moveTo>
                      <a:pt x="48" y="135"/>
                    </a:moveTo>
                    <a:cubicBezTo>
                      <a:pt x="48" y="135"/>
                      <a:pt x="48" y="135"/>
                      <a:pt x="48" y="135"/>
                    </a:cubicBezTo>
                    <a:cubicBezTo>
                      <a:pt x="45" y="135"/>
                      <a:pt x="45" y="135"/>
                      <a:pt x="45" y="135"/>
                    </a:cubicBezTo>
                    <a:cubicBezTo>
                      <a:pt x="45" y="135"/>
                      <a:pt x="45" y="135"/>
                      <a:pt x="45" y="138"/>
                    </a:cubicBezTo>
                    <a:cubicBezTo>
                      <a:pt x="48" y="135"/>
                      <a:pt x="48" y="135"/>
                      <a:pt x="48" y="135"/>
                    </a:cubicBezTo>
                    <a:cubicBezTo>
                      <a:pt x="48" y="135"/>
                      <a:pt x="48" y="135"/>
                      <a:pt x="48" y="135"/>
                    </a:cubicBezTo>
                    <a:close/>
                    <a:moveTo>
                      <a:pt x="51" y="122"/>
                    </a:moveTo>
                    <a:cubicBezTo>
                      <a:pt x="51" y="122"/>
                      <a:pt x="51" y="122"/>
                      <a:pt x="51" y="122"/>
                    </a:cubicBezTo>
                    <a:cubicBezTo>
                      <a:pt x="51" y="125"/>
                      <a:pt x="48" y="128"/>
                      <a:pt x="48" y="131"/>
                    </a:cubicBezTo>
                    <a:cubicBezTo>
                      <a:pt x="45" y="128"/>
                      <a:pt x="45" y="128"/>
                      <a:pt x="45" y="128"/>
                    </a:cubicBezTo>
                    <a:cubicBezTo>
                      <a:pt x="48" y="125"/>
                      <a:pt x="48" y="125"/>
                      <a:pt x="48" y="119"/>
                    </a:cubicBezTo>
                    <a:cubicBezTo>
                      <a:pt x="51" y="119"/>
                      <a:pt x="57" y="112"/>
                      <a:pt x="61" y="112"/>
                    </a:cubicBezTo>
                    <a:cubicBezTo>
                      <a:pt x="64" y="115"/>
                      <a:pt x="64" y="112"/>
                      <a:pt x="64" y="119"/>
                    </a:cubicBezTo>
                    <a:cubicBezTo>
                      <a:pt x="67" y="115"/>
                      <a:pt x="67" y="115"/>
                      <a:pt x="67" y="115"/>
                    </a:cubicBezTo>
                    <a:cubicBezTo>
                      <a:pt x="67" y="112"/>
                      <a:pt x="67" y="112"/>
                      <a:pt x="67" y="112"/>
                    </a:cubicBezTo>
                    <a:cubicBezTo>
                      <a:pt x="70" y="112"/>
                      <a:pt x="70" y="112"/>
                      <a:pt x="70" y="115"/>
                    </a:cubicBezTo>
                    <a:cubicBezTo>
                      <a:pt x="70" y="112"/>
                      <a:pt x="70" y="109"/>
                      <a:pt x="73" y="109"/>
                    </a:cubicBezTo>
                    <a:cubicBezTo>
                      <a:pt x="76" y="109"/>
                      <a:pt x="76" y="109"/>
                      <a:pt x="80" y="106"/>
                    </a:cubicBezTo>
                    <a:cubicBezTo>
                      <a:pt x="76" y="106"/>
                      <a:pt x="76" y="103"/>
                      <a:pt x="76" y="99"/>
                    </a:cubicBezTo>
                    <a:cubicBezTo>
                      <a:pt x="80" y="103"/>
                      <a:pt x="80" y="103"/>
                      <a:pt x="86" y="106"/>
                    </a:cubicBezTo>
                    <a:cubicBezTo>
                      <a:pt x="86" y="109"/>
                      <a:pt x="86" y="109"/>
                      <a:pt x="83" y="112"/>
                    </a:cubicBezTo>
                    <a:cubicBezTo>
                      <a:pt x="92" y="119"/>
                      <a:pt x="86" y="128"/>
                      <a:pt x="86" y="138"/>
                    </a:cubicBezTo>
                    <a:cubicBezTo>
                      <a:pt x="86" y="135"/>
                      <a:pt x="86" y="128"/>
                      <a:pt x="83" y="125"/>
                    </a:cubicBezTo>
                    <a:cubicBezTo>
                      <a:pt x="80" y="131"/>
                      <a:pt x="80" y="128"/>
                      <a:pt x="80" y="135"/>
                    </a:cubicBezTo>
                    <a:cubicBezTo>
                      <a:pt x="80" y="135"/>
                      <a:pt x="80" y="138"/>
                      <a:pt x="83" y="141"/>
                    </a:cubicBezTo>
                    <a:cubicBezTo>
                      <a:pt x="80" y="144"/>
                      <a:pt x="80" y="144"/>
                      <a:pt x="80" y="144"/>
                    </a:cubicBezTo>
                    <a:cubicBezTo>
                      <a:pt x="70" y="141"/>
                      <a:pt x="61" y="138"/>
                      <a:pt x="67" y="125"/>
                    </a:cubicBezTo>
                    <a:cubicBezTo>
                      <a:pt x="64" y="122"/>
                      <a:pt x="67" y="122"/>
                      <a:pt x="61" y="122"/>
                    </a:cubicBezTo>
                    <a:cubicBezTo>
                      <a:pt x="61" y="122"/>
                      <a:pt x="61" y="122"/>
                      <a:pt x="61" y="125"/>
                    </a:cubicBezTo>
                    <a:cubicBezTo>
                      <a:pt x="54" y="125"/>
                      <a:pt x="54" y="125"/>
                      <a:pt x="51" y="122"/>
                    </a:cubicBezTo>
                    <a:close/>
                    <a:moveTo>
                      <a:pt x="70" y="96"/>
                    </a:moveTo>
                    <a:cubicBezTo>
                      <a:pt x="70" y="96"/>
                      <a:pt x="70" y="96"/>
                      <a:pt x="70" y="96"/>
                    </a:cubicBezTo>
                    <a:cubicBezTo>
                      <a:pt x="73" y="96"/>
                      <a:pt x="73" y="96"/>
                      <a:pt x="76" y="96"/>
                    </a:cubicBezTo>
                    <a:cubicBezTo>
                      <a:pt x="76" y="90"/>
                      <a:pt x="73" y="90"/>
                      <a:pt x="73" y="83"/>
                    </a:cubicBezTo>
                    <a:cubicBezTo>
                      <a:pt x="73" y="83"/>
                      <a:pt x="76" y="83"/>
                      <a:pt x="80" y="83"/>
                    </a:cubicBezTo>
                    <a:cubicBezTo>
                      <a:pt x="73" y="74"/>
                      <a:pt x="76" y="67"/>
                      <a:pt x="64" y="67"/>
                    </a:cubicBezTo>
                    <a:cubicBezTo>
                      <a:pt x="64" y="71"/>
                      <a:pt x="64" y="74"/>
                      <a:pt x="64" y="74"/>
                    </a:cubicBezTo>
                    <a:cubicBezTo>
                      <a:pt x="67" y="77"/>
                      <a:pt x="70" y="77"/>
                      <a:pt x="70" y="77"/>
                    </a:cubicBezTo>
                    <a:cubicBezTo>
                      <a:pt x="70" y="80"/>
                      <a:pt x="70" y="80"/>
                      <a:pt x="67" y="80"/>
                    </a:cubicBezTo>
                    <a:cubicBezTo>
                      <a:pt x="67" y="80"/>
                      <a:pt x="67" y="80"/>
                      <a:pt x="67" y="77"/>
                    </a:cubicBezTo>
                    <a:cubicBezTo>
                      <a:pt x="64" y="80"/>
                      <a:pt x="64" y="80"/>
                      <a:pt x="64" y="80"/>
                    </a:cubicBezTo>
                    <a:cubicBezTo>
                      <a:pt x="64" y="83"/>
                      <a:pt x="64" y="83"/>
                      <a:pt x="64" y="87"/>
                    </a:cubicBezTo>
                    <a:cubicBezTo>
                      <a:pt x="67" y="87"/>
                      <a:pt x="67" y="87"/>
                      <a:pt x="67" y="87"/>
                    </a:cubicBezTo>
                    <a:cubicBezTo>
                      <a:pt x="70" y="90"/>
                      <a:pt x="70" y="90"/>
                      <a:pt x="70" y="93"/>
                    </a:cubicBezTo>
                    <a:cubicBezTo>
                      <a:pt x="70" y="93"/>
                      <a:pt x="70" y="93"/>
                      <a:pt x="70" y="96"/>
                    </a:cubicBezTo>
                    <a:close/>
                    <a:moveTo>
                      <a:pt x="64" y="96"/>
                    </a:moveTo>
                    <a:cubicBezTo>
                      <a:pt x="64" y="96"/>
                      <a:pt x="64" y="96"/>
                      <a:pt x="64" y="96"/>
                    </a:cubicBezTo>
                    <a:cubicBezTo>
                      <a:pt x="64" y="96"/>
                      <a:pt x="64" y="96"/>
                      <a:pt x="61" y="96"/>
                    </a:cubicBezTo>
                    <a:cubicBezTo>
                      <a:pt x="61" y="99"/>
                      <a:pt x="61" y="99"/>
                      <a:pt x="61" y="103"/>
                    </a:cubicBezTo>
                    <a:cubicBezTo>
                      <a:pt x="67" y="103"/>
                      <a:pt x="67" y="103"/>
                      <a:pt x="70" y="99"/>
                    </a:cubicBezTo>
                    <a:cubicBezTo>
                      <a:pt x="67" y="99"/>
                      <a:pt x="67" y="96"/>
                      <a:pt x="67" y="96"/>
                    </a:cubicBezTo>
                    <a:cubicBezTo>
                      <a:pt x="67" y="96"/>
                      <a:pt x="67" y="96"/>
                      <a:pt x="64" y="96"/>
                    </a:cubicBezTo>
                    <a:close/>
                    <a:moveTo>
                      <a:pt x="54" y="67"/>
                    </a:moveTo>
                    <a:cubicBezTo>
                      <a:pt x="54" y="67"/>
                      <a:pt x="54" y="67"/>
                      <a:pt x="54" y="67"/>
                    </a:cubicBezTo>
                    <a:cubicBezTo>
                      <a:pt x="54" y="71"/>
                      <a:pt x="51" y="74"/>
                      <a:pt x="54" y="77"/>
                    </a:cubicBezTo>
                    <a:cubicBezTo>
                      <a:pt x="54" y="74"/>
                      <a:pt x="54" y="74"/>
                      <a:pt x="57" y="74"/>
                    </a:cubicBezTo>
                    <a:cubicBezTo>
                      <a:pt x="61" y="77"/>
                      <a:pt x="61" y="77"/>
                      <a:pt x="61" y="77"/>
                    </a:cubicBezTo>
                    <a:cubicBezTo>
                      <a:pt x="61" y="74"/>
                      <a:pt x="57" y="71"/>
                      <a:pt x="57" y="67"/>
                    </a:cubicBezTo>
                    <a:cubicBezTo>
                      <a:pt x="57" y="71"/>
                      <a:pt x="57" y="71"/>
                      <a:pt x="57" y="71"/>
                    </a:cubicBezTo>
                    <a:cubicBezTo>
                      <a:pt x="54" y="71"/>
                      <a:pt x="54" y="71"/>
                      <a:pt x="54" y="67"/>
                    </a:cubicBezTo>
                    <a:close/>
                    <a:moveTo>
                      <a:pt x="19" y="80"/>
                    </a:moveTo>
                    <a:cubicBezTo>
                      <a:pt x="19" y="80"/>
                      <a:pt x="19" y="80"/>
                      <a:pt x="19" y="80"/>
                    </a:cubicBezTo>
                    <a:cubicBezTo>
                      <a:pt x="13" y="90"/>
                      <a:pt x="16" y="90"/>
                      <a:pt x="10" y="96"/>
                    </a:cubicBezTo>
                    <a:cubicBezTo>
                      <a:pt x="7" y="103"/>
                      <a:pt x="0" y="109"/>
                      <a:pt x="0" y="115"/>
                    </a:cubicBezTo>
                    <a:cubicBezTo>
                      <a:pt x="3" y="109"/>
                      <a:pt x="13" y="106"/>
                      <a:pt x="13" y="96"/>
                    </a:cubicBezTo>
                    <a:cubicBezTo>
                      <a:pt x="16" y="96"/>
                      <a:pt x="16" y="96"/>
                      <a:pt x="16" y="96"/>
                    </a:cubicBezTo>
                    <a:cubicBezTo>
                      <a:pt x="19" y="93"/>
                      <a:pt x="16" y="93"/>
                      <a:pt x="23" y="90"/>
                    </a:cubicBezTo>
                    <a:cubicBezTo>
                      <a:pt x="19" y="87"/>
                      <a:pt x="19" y="83"/>
                      <a:pt x="19" y="80"/>
                    </a:cubicBezTo>
                    <a:close/>
                    <a:moveTo>
                      <a:pt x="19" y="71"/>
                    </a:moveTo>
                    <a:cubicBezTo>
                      <a:pt x="19" y="71"/>
                      <a:pt x="19" y="71"/>
                      <a:pt x="19" y="71"/>
                    </a:cubicBezTo>
                    <a:cubicBezTo>
                      <a:pt x="23" y="74"/>
                      <a:pt x="23" y="74"/>
                      <a:pt x="23" y="77"/>
                    </a:cubicBezTo>
                    <a:cubicBezTo>
                      <a:pt x="26" y="74"/>
                      <a:pt x="26" y="74"/>
                      <a:pt x="26" y="74"/>
                    </a:cubicBezTo>
                    <a:cubicBezTo>
                      <a:pt x="26" y="74"/>
                      <a:pt x="23" y="71"/>
                      <a:pt x="19" y="71"/>
                    </a:cubicBezTo>
                    <a:close/>
                    <a:moveTo>
                      <a:pt x="42" y="77"/>
                    </a:moveTo>
                    <a:cubicBezTo>
                      <a:pt x="42" y="77"/>
                      <a:pt x="42" y="77"/>
                      <a:pt x="42" y="77"/>
                    </a:cubicBezTo>
                    <a:cubicBezTo>
                      <a:pt x="45" y="80"/>
                      <a:pt x="42" y="87"/>
                      <a:pt x="42" y="93"/>
                    </a:cubicBezTo>
                    <a:cubicBezTo>
                      <a:pt x="45" y="90"/>
                      <a:pt x="45" y="90"/>
                      <a:pt x="48" y="90"/>
                    </a:cubicBezTo>
                    <a:cubicBezTo>
                      <a:pt x="48" y="90"/>
                      <a:pt x="48" y="90"/>
                      <a:pt x="48" y="93"/>
                    </a:cubicBezTo>
                    <a:cubicBezTo>
                      <a:pt x="48" y="93"/>
                      <a:pt x="51" y="93"/>
                      <a:pt x="51" y="90"/>
                    </a:cubicBezTo>
                    <a:cubicBezTo>
                      <a:pt x="51" y="93"/>
                      <a:pt x="51" y="93"/>
                      <a:pt x="51" y="96"/>
                    </a:cubicBezTo>
                    <a:cubicBezTo>
                      <a:pt x="51" y="96"/>
                      <a:pt x="48" y="96"/>
                      <a:pt x="48" y="99"/>
                    </a:cubicBezTo>
                    <a:cubicBezTo>
                      <a:pt x="51" y="103"/>
                      <a:pt x="51" y="106"/>
                      <a:pt x="57" y="106"/>
                    </a:cubicBezTo>
                    <a:cubicBezTo>
                      <a:pt x="61" y="96"/>
                      <a:pt x="61" y="99"/>
                      <a:pt x="61" y="83"/>
                    </a:cubicBezTo>
                    <a:cubicBezTo>
                      <a:pt x="61" y="90"/>
                      <a:pt x="57" y="96"/>
                      <a:pt x="57" y="103"/>
                    </a:cubicBezTo>
                    <a:cubicBezTo>
                      <a:pt x="54" y="103"/>
                      <a:pt x="54" y="99"/>
                      <a:pt x="54" y="99"/>
                    </a:cubicBezTo>
                    <a:cubicBezTo>
                      <a:pt x="57" y="93"/>
                      <a:pt x="57" y="93"/>
                      <a:pt x="57" y="87"/>
                    </a:cubicBezTo>
                    <a:cubicBezTo>
                      <a:pt x="54" y="87"/>
                      <a:pt x="54" y="87"/>
                      <a:pt x="54" y="87"/>
                    </a:cubicBezTo>
                    <a:cubicBezTo>
                      <a:pt x="51" y="90"/>
                      <a:pt x="51" y="90"/>
                      <a:pt x="51" y="90"/>
                    </a:cubicBezTo>
                    <a:cubicBezTo>
                      <a:pt x="51" y="87"/>
                      <a:pt x="51" y="87"/>
                      <a:pt x="54" y="83"/>
                    </a:cubicBezTo>
                    <a:cubicBezTo>
                      <a:pt x="54" y="83"/>
                      <a:pt x="54" y="80"/>
                      <a:pt x="51" y="80"/>
                    </a:cubicBezTo>
                    <a:cubicBezTo>
                      <a:pt x="45" y="80"/>
                      <a:pt x="48" y="80"/>
                      <a:pt x="42" y="77"/>
                    </a:cubicBezTo>
                    <a:close/>
                    <a:moveTo>
                      <a:pt x="61" y="106"/>
                    </a:moveTo>
                    <a:cubicBezTo>
                      <a:pt x="61" y="106"/>
                      <a:pt x="61" y="106"/>
                      <a:pt x="61" y="106"/>
                    </a:cubicBezTo>
                    <a:cubicBezTo>
                      <a:pt x="57" y="106"/>
                      <a:pt x="57" y="106"/>
                      <a:pt x="57" y="106"/>
                    </a:cubicBezTo>
                    <a:cubicBezTo>
                      <a:pt x="61" y="106"/>
                      <a:pt x="61" y="106"/>
                      <a:pt x="61" y="106"/>
                    </a:cubicBezTo>
                    <a:cubicBezTo>
                      <a:pt x="61" y="106"/>
                      <a:pt x="61" y="106"/>
                      <a:pt x="61" y="106"/>
                    </a:cubicBezTo>
                    <a:cubicBezTo>
                      <a:pt x="61" y="106"/>
                      <a:pt x="61" y="106"/>
                      <a:pt x="61" y="106"/>
                    </a:cubicBezTo>
                    <a:close/>
                    <a:moveTo>
                      <a:pt x="70" y="106"/>
                    </a:moveTo>
                    <a:cubicBezTo>
                      <a:pt x="70" y="106"/>
                      <a:pt x="70" y="106"/>
                      <a:pt x="70" y="106"/>
                    </a:cubicBezTo>
                    <a:cubicBezTo>
                      <a:pt x="70" y="106"/>
                      <a:pt x="70" y="106"/>
                      <a:pt x="70" y="106"/>
                    </a:cubicBezTo>
                    <a:cubicBezTo>
                      <a:pt x="70" y="106"/>
                      <a:pt x="70" y="106"/>
                      <a:pt x="70" y="106"/>
                    </a:cubicBezTo>
                    <a:cubicBezTo>
                      <a:pt x="70" y="106"/>
                      <a:pt x="70" y="106"/>
                      <a:pt x="70" y="106"/>
                    </a:cubicBezTo>
                    <a:cubicBezTo>
                      <a:pt x="70" y="106"/>
                      <a:pt x="70" y="106"/>
                      <a:pt x="70" y="106"/>
                    </a:cubicBezTo>
                    <a:close/>
                    <a:moveTo>
                      <a:pt x="83" y="96"/>
                    </a:moveTo>
                    <a:cubicBezTo>
                      <a:pt x="83" y="96"/>
                      <a:pt x="83" y="96"/>
                      <a:pt x="83" y="96"/>
                    </a:cubicBezTo>
                    <a:cubicBezTo>
                      <a:pt x="83" y="96"/>
                      <a:pt x="83" y="96"/>
                      <a:pt x="83" y="96"/>
                    </a:cubicBezTo>
                    <a:cubicBezTo>
                      <a:pt x="83" y="99"/>
                      <a:pt x="83" y="99"/>
                      <a:pt x="83" y="99"/>
                    </a:cubicBezTo>
                    <a:cubicBezTo>
                      <a:pt x="83" y="99"/>
                      <a:pt x="83" y="99"/>
                      <a:pt x="83" y="99"/>
                    </a:cubicBezTo>
                    <a:cubicBezTo>
                      <a:pt x="83" y="96"/>
                      <a:pt x="83" y="96"/>
                      <a:pt x="83" y="96"/>
                    </a:cubicBezTo>
                    <a:close/>
                    <a:moveTo>
                      <a:pt x="76" y="93"/>
                    </a:moveTo>
                    <a:cubicBezTo>
                      <a:pt x="76" y="93"/>
                      <a:pt x="76" y="93"/>
                      <a:pt x="76" y="93"/>
                    </a:cubicBezTo>
                    <a:cubicBezTo>
                      <a:pt x="80" y="93"/>
                      <a:pt x="80" y="96"/>
                      <a:pt x="80" y="99"/>
                    </a:cubicBezTo>
                    <a:cubicBezTo>
                      <a:pt x="80" y="99"/>
                      <a:pt x="80" y="99"/>
                      <a:pt x="80" y="99"/>
                    </a:cubicBezTo>
                    <a:cubicBezTo>
                      <a:pt x="76" y="96"/>
                      <a:pt x="76" y="96"/>
                      <a:pt x="76" y="93"/>
                    </a:cubicBezTo>
                    <a:cubicBezTo>
                      <a:pt x="76" y="93"/>
                      <a:pt x="76" y="93"/>
                      <a:pt x="76" y="93"/>
                    </a:cubicBezTo>
                    <a:close/>
                    <a:moveTo>
                      <a:pt x="51" y="64"/>
                    </a:moveTo>
                    <a:cubicBezTo>
                      <a:pt x="51" y="64"/>
                      <a:pt x="51" y="64"/>
                      <a:pt x="51" y="64"/>
                    </a:cubicBezTo>
                    <a:cubicBezTo>
                      <a:pt x="54" y="64"/>
                      <a:pt x="54" y="64"/>
                      <a:pt x="54" y="67"/>
                    </a:cubicBezTo>
                    <a:cubicBezTo>
                      <a:pt x="54" y="67"/>
                      <a:pt x="54" y="67"/>
                      <a:pt x="54" y="67"/>
                    </a:cubicBezTo>
                    <a:cubicBezTo>
                      <a:pt x="51" y="64"/>
                      <a:pt x="51" y="64"/>
                      <a:pt x="51" y="64"/>
                    </a:cubicBezTo>
                    <a:cubicBezTo>
                      <a:pt x="51" y="64"/>
                      <a:pt x="51" y="64"/>
                      <a:pt x="51" y="64"/>
                    </a:cubicBezTo>
                    <a:close/>
                    <a:moveTo>
                      <a:pt x="42" y="67"/>
                    </a:moveTo>
                    <a:cubicBezTo>
                      <a:pt x="42" y="67"/>
                      <a:pt x="42" y="67"/>
                      <a:pt x="42" y="67"/>
                    </a:cubicBezTo>
                    <a:cubicBezTo>
                      <a:pt x="42" y="71"/>
                      <a:pt x="42" y="71"/>
                      <a:pt x="42" y="71"/>
                    </a:cubicBezTo>
                    <a:cubicBezTo>
                      <a:pt x="42" y="71"/>
                      <a:pt x="42" y="71"/>
                      <a:pt x="42" y="71"/>
                    </a:cubicBezTo>
                    <a:cubicBezTo>
                      <a:pt x="42" y="67"/>
                      <a:pt x="42" y="67"/>
                      <a:pt x="42" y="67"/>
                    </a:cubicBezTo>
                    <a:cubicBezTo>
                      <a:pt x="42" y="67"/>
                      <a:pt x="42" y="67"/>
                      <a:pt x="42" y="67"/>
                    </a:cubicBezTo>
                    <a:close/>
                    <a:moveTo>
                      <a:pt x="48" y="67"/>
                    </a:moveTo>
                    <a:cubicBezTo>
                      <a:pt x="48" y="67"/>
                      <a:pt x="48" y="67"/>
                      <a:pt x="48" y="67"/>
                    </a:cubicBezTo>
                    <a:cubicBezTo>
                      <a:pt x="48" y="71"/>
                      <a:pt x="48" y="71"/>
                      <a:pt x="48" y="71"/>
                    </a:cubicBezTo>
                    <a:cubicBezTo>
                      <a:pt x="48" y="71"/>
                      <a:pt x="48" y="71"/>
                      <a:pt x="48" y="71"/>
                    </a:cubicBezTo>
                    <a:cubicBezTo>
                      <a:pt x="45" y="71"/>
                      <a:pt x="45" y="71"/>
                      <a:pt x="45" y="71"/>
                    </a:cubicBezTo>
                    <a:cubicBezTo>
                      <a:pt x="45" y="71"/>
                      <a:pt x="48" y="71"/>
                      <a:pt x="48" y="67"/>
                    </a:cubicBezTo>
                    <a:close/>
                    <a:moveTo>
                      <a:pt x="23" y="58"/>
                    </a:moveTo>
                    <a:cubicBezTo>
                      <a:pt x="23" y="58"/>
                      <a:pt x="23" y="58"/>
                      <a:pt x="23" y="58"/>
                    </a:cubicBezTo>
                    <a:cubicBezTo>
                      <a:pt x="32" y="58"/>
                      <a:pt x="38" y="64"/>
                      <a:pt x="35" y="71"/>
                    </a:cubicBezTo>
                    <a:cubicBezTo>
                      <a:pt x="29" y="67"/>
                      <a:pt x="29" y="64"/>
                      <a:pt x="23" y="58"/>
                    </a:cubicBezTo>
                    <a:close/>
                    <a:moveTo>
                      <a:pt x="19" y="29"/>
                    </a:moveTo>
                    <a:cubicBezTo>
                      <a:pt x="19" y="29"/>
                      <a:pt x="19" y="29"/>
                      <a:pt x="19" y="29"/>
                    </a:cubicBezTo>
                    <a:cubicBezTo>
                      <a:pt x="23" y="19"/>
                      <a:pt x="16" y="10"/>
                      <a:pt x="19" y="0"/>
                    </a:cubicBezTo>
                    <a:cubicBezTo>
                      <a:pt x="26" y="3"/>
                      <a:pt x="29" y="7"/>
                      <a:pt x="35" y="3"/>
                    </a:cubicBezTo>
                    <a:cubicBezTo>
                      <a:pt x="35" y="23"/>
                      <a:pt x="38" y="13"/>
                      <a:pt x="38" y="26"/>
                    </a:cubicBezTo>
                    <a:cubicBezTo>
                      <a:pt x="35" y="26"/>
                      <a:pt x="35" y="29"/>
                      <a:pt x="32" y="29"/>
                    </a:cubicBezTo>
                    <a:cubicBezTo>
                      <a:pt x="32" y="39"/>
                      <a:pt x="35" y="45"/>
                      <a:pt x="38" y="51"/>
                    </a:cubicBezTo>
                    <a:cubicBezTo>
                      <a:pt x="42" y="48"/>
                      <a:pt x="42" y="48"/>
                      <a:pt x="42" y="48"/>
                    </a:cubicBezTo>
                    <a:cubicBezTo>
                      <a:pt x="51" y="51"/>
                      <a:pt x="48" y="48"/>
                      <a:pt x="51" y="55"/>
                    </a:cubicBezTo>
                    <a:cubicBezTo>
                      <a:pt x="51" y="55"/>
                      <a:pt x="51" y="55"/>
                      <a:pt x="54" y="51"/>
                    </a:cubicBezTo>
                    <a:cubicBezTo>
                      <a:pt x="57" y="55"/>
                      <a:pt x="57" y="55"/>
                      <a:pt x="57" y="55"/>
                    </a:cubicBezTo>
                    <a:cubicBezTo>
                      <a:pt x="57" y="51"/>
                      <a:pt x="61" y="51"/>
                      <a:pt x="61" y="51"/>
                    </a:cubicBezTo>
                    <a:cubicBezTo>
                      <a:pt x="61" y="55"/>
                      <a:pt x="61" y="55"/>
                      <a:pt x="61" y="58"/>
                    </a:cubicBezTo>
                    <a:cubicBezTo>
                      <a:pt x="57" y="55"/>
                      <a:pt x="57" y="55"/>
                      <a:pt x="54" y="58"/>
                    </a:cubicBezTo>
                    <a:cubicBezTo>
                      <a:pt x="57" y="61"/>
                      <a:pt x="61" y="64"/>
                      <a:pt x="61" y="67"/>
                    </a:cubicBezTo>
                    <a:cubicBezTo>
                      <a:pt x="54" y="64"/>
                      <a:pt x="51" y="61"/>
                      <a:pt x="45" y="55"/>
                    </a:cubicBezTo>
                    <a:cubicBezTo>
                      <a:pt x="45" y="58"/>
                      <a:pt x="45" y="58"/>
                      <a:pt x="48" y="61"/>
                    </a:cubicBezTo>
                    <a:cubicBezTo>
                      <a:pt x="45" y="61"/>
                      <a:pt x="45" y="58"/>
                      <a:pt x="42" y="58"/>
                    </a:cubicBezTo>
                    <a:cubicBezTo>
                      <a:pt x="42" y="58"/>
                      <a:pt x="42" y="58"/>
                      <a:pt x="42" y="61"/>
                    </a:cubicBezTo>
                    <a:cubicBezTo>
                      <a:pt x="38" y="58"/>
                      <a:pt x="38" y="58"/>
                      <a:pt x="35" y="55"/>
                    </a:cubicBezTo>
                    <a:cubicBezTo>
                      <a:pt x="35" y="55"/>
                      <a:pt x="32" y="55"/>
                      <a:pt x="32" y="58"/>
                    </a:cubicBezTo>
                    <a:cubicBezTo>
                      <a:pt x="29" y="55"/>
                      <a:pt x="29" y="55"/>
                      <a:pt x="26" y="51"/>
                    </a:cubicBezTo>
                    <a:cubicBezTo>
                      <a:pt x="26" y="48"/>
                      <a:pt x="29" y="48"/>
                      <a:pt x="29" y="48"/>
                    </a:cubicBezTo>
                    <a:cubicBezTo>
                      <a:pt x="29" y="45"/>
                      <a:pt x="26" y="45"/>
                      <a:pt x="26" y="45"/>
                    </a:cubicBezTo>
                    <a:cubicBezTo>
                      <a:pt x="26" y="48"/>
                      <a:pt x="26" y="48"/>
                      <a:pt x="26" y="48"/>
                    </a:cubicBezTo>
                    <a:cubicBezTo>
                      <a:pt x="16" y="42"/>
                      <a:pt x="16" y="39"/>
                      <a:pt x="13" y="26"/>
                    </a:cubicBezTo>
                    <a:cubicBezTo>
                      <a:pt x="16" y="29"/>
                      <a:pt x="19" y="29"/>
                      <a:pt x="19" y="29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63" name="Freeform 30"/>
              <p:cNvSpPr>
                <a:spLocks noEditPoints="1"/>
              </p:cNvSpPr>
              <p:nvPr/>
            </p:nvSpPr>
            <p:spPr bwMode="auto">
              <a:xfrm>
                <a:off x="2410685" y="3946608"/>
                <a:ext cx="1008872" cy="865927"/>
              </a:xfrm>
              <a:custGeom>
                <a:avLst/>
                <a:gdLst/>
                <a:ahLst/>
                <a:cxnLst>
                  <a:cxn ang="0">
                    <a:pos x="421" y="335"/>
                  </a:cxn>
                  <a:cxn ang="0">
                    <a:pos x="453" y="306"/>
                  </a:cxn>
                  <a:cxn ang="0">
                    <a:pos x="456" y="287"/>
                  </a:cxn>
                  <a:cxn ang="0">
                    <a:pos x="462" y="254"/>
                  </a:cxn>
                  <a:cxn ang="0">
                    <a:pos x="446" y="232"/>
                  </a:cxn>
                  <a:cxn ang="0">
                    <a:pos x="443" y="229"/>
                  </a:cxn>
                  <a:cxn ang="0">
                    <a:pos x="437" y="177"/>
                  </a:cxn>
                  <a:cxn ang="0">
                    <a:pos x="415" y="177"/>
                  </a:cxn>
                  <a:cxn ang="0">
                    <a:pos x="402" y="148"/>
                  </a:cxn>
                  <a:cxn ang="0">
                    <a:pos x="421" y="141"/>
                  </a:cxn>
                  <a:cxn ang="0">
                    <a:pos x="424" y="158"/>
                  </a:cxn>
                  <a:cxn ang="0">
                    <a:pos x="428" y="151"/>
                  </a:cxn>
                  <a:cxn ang="0">
                    <a:pos x="465" y="129"/>
                  </a:cxn>
                  <a:cxn ang="0">
                    <a:pos x="472" y="109"/>
                  </a:cxn>
                  <a:cxn ang="0">
                    <a:pos x="487" y="90"/>
                  </a:cxn>
                  <a:cxn ang="0">
                    <a:pos x="478" y="54"/>
                  </a:cxn>
                  <a:cxn ang="0">
                    <a:pos x="440" y="51"/>
                  </a:cxn>
                  <a:cxn ang="0">
                    <a:pos x="371" y="6"/>
                  </a:cxn>
                  <a:cxn ang="0">
                    <a:pos x="336" y="9"/>
                  </a:cxn>
                  <a:cxn ang="0">
                    <a:pos x="330" y="41"/>
                  </a:cxn>
                  <a:cxn ang="0">
                    <a:pos x="327" y="61"/>
                  </a:cxn>
                  <a:cxn ang="0">
                    <a:pos x="343" y="58"/>
                  </a:cxn>
                  <a:cxn ang="0">
                    <a:pos x="346" y="77"/>
                  </a:cxn>
                  <a:cxn ang="0">
                    <a:pos x="314" y="93"/>
                  </a:cxn>
                  <a:cxn ang="0">
                    <a:pos x="295" y="122"/>
                  </a:cxn>
                  <a:cxn ang="0">
                    <a:pos x="239" y="122"/>
                  </a:cxn>
                  <a:cxn ang="0">
                    <a:pos x="182" y="116"/>
                  </a:cxn>
                  <a:cxn ang="0">
                    <a:pos x="138" y="93"/>
                  </a:cxn>
                  <a:cxn ang="0">
                    <a:pos x="100" y="61"/>
                  </a:cxn>
                  <a:cxn ang="0">
                    <a:pos x="78" y="54"/>
                  </a:cxn>
                  <a:cxn ang="0">
                    <a:pos x="66" y="71"/>
                  </a:cxn>
                  <a:cxn ang="0">
                    <a:pos x="59" y="87"/>
                  </a:cxn>
                  <a:cxn ang="0">
                    <a:pos x="44" y="90"/>
                  </a:cxn>
                  <a:cxn ang="0">
                    <a:pos x="50" y="109"/>
                  </a:cxn>
                  <a:cxn ang="0">
                    <a:pos x="47" y="125"/>
                  </a:cxn>
                  <a:cxn ang="0">
                    <a:pos x="12" y="141"/>
                  </a:cxn>
                  <a:cxn ang="0">
                    <a:pos x="3" y="158"/>
                  </a:cxn>
                  <a:cxn ang="0">
                    <a:pos x="15" y="177"/>
                  </a:cxn>
                  <a:cxn ang="0">
                    <a:pos x="53" y="187"/>
                  </a:cxn>
                  <a:cxn ang="0">
                    <a:pos x="59" y="212"/>
                  </a:cxn>
                  <a:cxn ang="0">
                    <a:pos x="59" y="229"/>
                  </a:cxn>
                  <a:cxn ang="0">
                    <a:pos x="85" y="248"/>
                  </a:cxn>
                  <a:cxn ang="0">
                    <a:pos x="116" y="264"/>
                  </a:cxn>
                  <a:cxn ang="0">
                    <a:pos x="151" y="280"/>
                  </a:cxn>
                  <a:cxn ang="0">
                    <a:pos x="179" y="274"/>
                  </a:cxn>
                  <a:cxn ang="0">
                    <a:pos x="198" y="277"/>
                  </a:cxn>
                  <a:cxn ang="0">
                    <a:pos x="229" y="261"/>
                  </a:cxn>
                  <a:cxn ang="0">
                    <a:pos x="242" y="274"/>
                  </a:cxn>
                  <a:cxn ang="0">
                    <a:pos x="261" y="293"/>
                  </a:cxn>
                  <a:cxn ang="0">
                    <a:pos x="251" y="319"/>
                  </a:cxn>
                  <a:cxn ang="0">
                    <a:pos x="267" y="328"/>
                  </a:cxn>
                  <a:cxn ang="0">
                    <a:pos x="280" y="348"/>
                  </a:cxn>
                  <a:cxn ang="0">
                    <a:pos x="289" y="341"/>
                  </a:cxn>
                  <a:cxn ang="0">
                    <a:pos x="311" y="338"/>
                  </a:cxn>
                  <a:cxn ang="0">
                    <a:pos x="327" y="328"/>
                  </a:cxn>
                  <a:cxn ang="0">
                    <a:pos x="371" y="351"/>
                  </a:cxn>
                  <a:cxn ang="0">
                    <a:pos x="377" y="351"/>
                  </a:cxn>
                  <a:cxn ang="0">
                    <a:pos x="368" y="374"/>
                  </a:cxn>
                  <a:cxn ang="0">
                    <a:pos x="472" y="341"/>
                  </a:cxn>
                </a:cxnLst>
                <a:rect l="0" t="0" r="r" b="b"/>
                <a:pathLst>
                  <a:path w="487" h="383">
                    <a:moveTo>
                      <a:pt x="402" y="338"/>
                    </a:moveTo>
                    <a:cubicBezTo>
                      <a:pt x="402" y="335"/>
                      <a:pt x="402" y="335"/>
                      <a:pt x="402" y="335"/>
                    </a:cubicBezTo>
                    <a:cubicBezTo>
                      <a:pt x="399" y="328"/>
                      <a:pt x="399" y="328"/>
                      <a:pt x="399" y="328"/>
                    </a:cubicBezTo>
                    <a:cubicBezTo>
                      <a:pt x="402" y="332"/>
                      <a:pt x="402" y="332"/>
                      <a:pt x="402" y="332"/>
                    </a:cubicBezTo>
                    <a:cubicBezTo>
                      <a:pt x="405" y="335"/>
                      <a:pt x="412" y="338"/>
                      <a:pt x="415" y="338"/>
                    </a:cubicBezTo>
                    <a:cubicBezTo>
                      <a:pt x="418" y="338"/>
                      <a:pt x="421" y="335"/>
                      <a:pt x="421" y="335"/>
                    </a:cubicBezTo>
                    <a:cubicBezTo>
                      <a:pt x="428" y="332"/>
                      <a:pt x="431" y="332"/>
                      <a:pt x="434" y="328"/>
                    </a:cubicBezTo>
                    <a:cubicBezTo>
                      <a:pt x="434" y="328"/>
                      <a:pt x="437" y="325"/>
                      <a:pt x="440" y="325"/>
                    </a:cubicBezTo>
                    <a:cubicBezTo>
                      <a:pt x="440" y="319"/>
                      <a:pt x="443" y="312"/>
                      <a:pt x="450" y="312"/>
                    </a:cubicBezTo>
                    <a:cubicBezTo>
                      <a:pt x="450" y="309"/>
                      <a:pt x="450" y="309"/>
                      <a:pt x="450" y="306"/>
                    </a:cubicBezTo>
                    <a:cubicBezTo>
                      <a:pt x="450" y="306"/>
                      <a:pt x="450" y="306"/>
                      <a:pt x="450" y="306"/>
                    </a:cubicBezTo>
                    <a:cubicBezTo>
                      <a:pt x="453" y="306"/>
                      <a:pt x="453" y="306"/>
                      <a:pt x="453" y="306"/>
                    </a:cubicBezTo>
                    <a:cubicBezTo>
                      <a:pt x="453" y="306"/>
                      <a:pt x="453" y="306"/>
                      <a:pt x="456" y="306"/>
                    </a:cubicBezTo>
                    <a:cubicBezTo>
                      <a:pt x="456" y="306"/>
                      <a:pt x="456" y="306"/>
                      <a:pt x="456" y="306"/>
                    </a:cubicBezTo>
                    <a:cubicBezTo>
                      <a:pt x="453" y="306"/>
                      <a:pt x="453" y="306"/>
                      <a:pt x="453" y="306"/>
                    </a:cubicBezTo>
                    <a:cubicBezTo>
                      <a:pt x="453" y="306"/>
                      <a:pt x="453" y="306"/>
                      <a:pt x="453" y="306"/>
                    </a:cubicBezTo>
                    <a:cubicBezTo>
                      <a:pt x="453" y="303"/>
                      <a:pt x="453" y="303"/>
                      <a:pt x="453" y="303"/>
                    </a:cubicBezTo>
                    <a:cubicBezTo>
                      <a:pt x="453" y="296"/>
                      <a:pt x="453" y="293"/>
                      <a:pt x="456" y="287"/>
                    </a:cubicBezTo>
                    <a:cubicBezTo>
                      <a:pt x="456" y="280"/>
                      <a:pt x="456" y="277"/>
                      <a:pt x="462" y="274"/>
                    </a:cubicBezTo>
                    <a:cubicBezTo>
                      <a:pt x="462" y="270"/>
                      <a:pt x="462" y="267"/>
                      <a:pt x="462" y="264"/>
                    </a:cubicBezTo>
                    <a:cubicBezTo>
                      <a:pt x="462" y="264"/>
                      <a:pt x="462" y="264"/>
                      <a:pt x="462" y="264"/>
                    </a:cubicBezTo>
                    <a:cubicBezTo>
                      <a:pt x="462" y="264"/>
                      <a:pt x="462" y="264"/>
                      <a:pt x="462" y="264"/>
                    </a:cubicBezTo>
                    <a:cubicBezTo>
                      <a:pt x="462" y="261"/>
                      <a:pt x="462" y="261"/>
                      <a:pt x="462" y="261"/>
                    </a:cubicBezTo>
                    <a:cubicBezTo>
                      <a:pt x="462" y="258"/>
                      <a:pt x="462" y="258"/>
                      <a:pt x="462" y="254"/>
                    </a:cubicBezTo>
                    <a:cubicBezTo>
                      <a:pt x="456" y="254"/>
                      <a:pt x="453" y="254"/>
                      <a:pt x="450" y="254"/>
                    </a:cubicBezTo>
                    <a:cubicBezTo>
                      <a:pt x="446" y="254"/>
                      <a:pt x="446" y="254"/>
                      <a:pt x="446" y="254"/>
                    </a:cubicBezTo>
                    <a:cubicBezTo>
                      <a:pt x="446" y="251"/>
                      <a:pt x="446" y="251"/>
                      <a:pt x="446" y="251"/>
                    </a:cubicBezTo>
                    <a:cubicBezTo>
                      <a:pt x="453" y="248"/>
                      <a:pt x="450" y="248"/>
                      <a:pt x="456" y="245"/>
                    </a:cubicBezTo>
                    <a:cubicBezTo>
                      <a:pt x="453" y="241"/>
                      <a:pt x="450" y="238"/>
                      <a:pt x="446" y="235"/>
                    </a:cubicBezTo>
                    <a:cubicBezTo>
                      <a:pt x="446" y="232"/>
                      <a:pt x="446" y="232"/>
                      <a:pt x="446" y="232"/>
                    </a:cubicBezTo>
                    <a:cubicBezTo>
                      <a:pt x="450" y="235"/>
                      <a:pt x="450" y="235"/>
                      <a:pt x="450" y="235"/>
                    </a:cubicBezTo>
                    <a:cubicBezTo>
                      <a:pt x="450" y="235"/>
                      <a:pt x="450" y="235"/>
                      <a:pt x="450" y="235"/>
                    </a:cubicBezTo>
                    <a:cubicBezTo>
                      <a:pt x="450" y="232"/>
                      <a:pt x="450" y="232"/>
                      <a:pt x="450" y="232"/>
                    </a:cubicBezTo>
                    <a:cubicBezTo>
                      <a:pt x="446" y="232"/>
                      <a:pt x="446" y="229"/>
                      <a:pt x="443" y="229"/>
                    </a:cubicBezTo>
                    <a:cubicBezTo>
                      <a:pt x="443" y="229"/>
                      <a:pt x="443" y="229"/>
                      <a:pt x="443" y="229"/>
                    </a:cubicBezTo>
                    <a:cubicBezTo>
                      <a:pt x="443" y="229"/>
                      <a:pt x="443" y="229"/>
                      <a:pt x="443" y="229"/>
                    </a:cubicBezTo>
                    <a:cubicBezTo>
                      <a:pt x="440" y="216"/>
                      <a:pt x="431" y="212"/>
                      <a:pt x="421" y="206"/>
                    </a:cubicBezTo>
                    <a:cubicBezTo>
                      <a:pt x="415" y="199"/>
                      <a:pt x="424" y="183"/>
                      <a:pt x="434" y="180"/>
                    </a:cubicBezTo>
                    <a:cubicBezTo>
                      <a:pt x="434" y="180"/>
                      <a:pt x="434" y="180"/>
                      <a:pt x="434" y="177"/>
                    </a:cubicBezTo>
                    <a:cubicBezTo>
                      <a:pt x="434" y="177"/>
                      <a:pt x="434" y="177"/>
                      <a:pt x="434" y="177"/>
                    </a:cubicBezTo>
                    <a:cubicBezTo>
                      <a:pt x="434" y="177"/>
                      <a:pt x="434" y="177"/>
                      <a:pt x="434" y="177"/>
                    </a:cubicBezTo>
                    <a:cubicBezTo>
                      <a:pt x="437" y="177"/>
                      <a:pt x="437" y="177"/>
                      <a:pt x="437" y="177"/>
                    </a:cubicBezTo>
                    <a:cubicBezTo>
                      <a:pt x="440" y="177"/>
                      <a:pt x="440" y="177"/>
                      <a:pt x="440" y="177"/>
                    </a:cubicBezTo>
                    <a:cubicBezTo>
                      <a:pt x="440" y="177"/>
                      <a:pt x="440" y="177"/>
                      <a:pt x="440" y="177"/>
                    </a:cubicBezTo>
                    <a:cubicBezTo>
                      <a:pt x="434" y="174"/>
                      <a:pt x="428" y="174"/>
                      <a:pt x="421" y="170"/>
                    </a:cubicBezTo>
                    <a:cubicBezTo>
                      <a:pt x="418" y="174"/>
                      <a:pt x="418" y="177"/>
                      <a:pt x="415" y="177"/>
                    </a:cubicBezTo>
                    <a:cubicBezTo>
                      <a:pt x="415" y="180"/>
                      <a:pt x="415" y="180"/>
                      <a:pt x="415" y="180"/>
                    </a:cubicBezTo>
                    <a:cubicBezTo>
                      <a:pt x="415" y="177"/>
                      <a:pt x="415" y="177"/>
                      <a:pt x="415" y="177"/>
                    </a:cubicBezTo>
                    <a:cubicBezTo>
                      <a:pt x="409" y="177"/>
                      <a:pt x="405" y="174"/>
                      <a:pt x="402" y="167"/>
                    </a:cubicBezTo>
                    <a:cubicBezTo>
                      <a:pt x="393" y="167"/>
                      <a:pt x="387" y="164"/>
                      <a:pt x="387" y="154"/>
                    </a:cubicBezTo>
                    <a:cubicBezTo>
                      <a:pt x="387" y="151"/>
                      <a:pt x="387" y="151"/>
                      <a:pt x="387" y="151"/>
                    </a:cubicBezTo>
                    <a:cubicBezTo>
                      <a:pt x="390" y="151"/>
                      <a:pt x="390" y="151"/>
                      <a:pt x="390" y="151"/>
                    </a:cubicBezTo>
                    <a:cubicBezTo>
                      <a:pt x="393" y="154"/>
                      <a:pt x="396" y="154"/>
                      <a:pt x="399" y="154"/>
                    </a:cubicBezTo>
                    <a:cubicBezTo>
                      <a:pt x="399" y="151"/>
                      <a:pt x="399" y="151"/>
                      <a:pt x="402" y="148"/>
                    </a:cubicBezTo>
                    <a:cubicBezTo>
                      <a:pt x="405" y="145"/>
                      <a:pt x="405" y="138"/>
                      <a:pt x="409" y="135"/>
                    </a:cubicBezTo>
                    <a:cubicBezTo>
                      <a:pt x="409" y="135"/>
                      <a:pt x="409" y="135"/>
                      <a:pt x="409" y="135"/>
                    </a:cubicBezTo>
                    <a:cubicBezTo>
                      <a:pt x="412" y="135"/>
                      <a:pt x="412" y="135"/>
                      <a:pt x="412" y="135"/>
                    </a:cubicBezTo>
                    <a:cubicBezTo>
                      <a:pt x="415" y="135"/>
                      <a:pt x="418" y="135"/>
                      <a:pt x="421" y="138"/>
                    </a:cubicBezTo>
                    <a:cubicBezTo>
                      <a:pt x="424" y="138"/>
                      <a:pt x="424" y="138"/>
                      <a:pt x="424" y="138"/>
                    </a:cubicBezTo>
                    <a:cubicBezTo>
                      <a:pt x="421" y="141"/>
                      <a:pt x="421" y="141"/>
                      <a:pt x="421" y="141"/>
                    </a:cubicBezTo>
                    <a:cubicBezTo>
                      <a:pt x="421" y="145"/>
                      <a:pt x="421" y="145"/>
                      <a:pt x="421" y="148"/>
                    </a:cubicBezTo>
                    <a:cubicBezTo>
                      <a:pt x="421" y="151"/>
                      <a:pt x="421" y="151"/>
                      <a:pt x="424" y="151"/>
                    </a:cubicBezTo>
                    <a:cubicBezTo>
                      <a:pt x="424" y="151"/>
                      <a:pt x="424" y="151"/>
                      <a:pt x="424" y="151"/>
                    </a:cubicBezTo>
                    <a:cubicBezTo>
                      <a:pt x="424" y="151"/>
                      <a:pt x="424" y="151"/>
                      <a:pt x="424" y="151"/>
                    </a:cubicBezTo>
                    <a:cubicBezTo>
                      <a:pt x="424" y="154"/>
                      <a:pt x="424" y="154"/>
                      <a:pt x="424" y="154"/>
                    </a:cubicBezTo>
                    <a:cubicBezTo>
                      <a:pt x="424" y="158"/>
                      <a:pt x="424" y="158"/>
                      <a:pt x="424" y="158"/>
                    </a:cubicBezTo>
                    <a:cubicBezTo>
                      <a:pt x="424" y="158"/>
                      <a:pt x="424" y="158"/>
                      <a:pt x="424" y="158"/>
                    </a:cubicBezTo>
                    <a:cubicBezTo>
                      <a:pt x="424" y="158"/>
                      <a:pt x="424" y="158"/>
                      <a:pt x="421" y="158"/>
                    </a:cubicBezTo>
                    <a:cubicBezTo>
                      <a:pt x="424" y="158"/>
                      <a:pt x="424" y="158"/>
                      <a:pt x="424" y="158"/>
                    </a:cubicBezTo>
                    <a:cubicBezTo>
                      <a:pt x="424" y="154"/>
                      <a:pt x="424" y="154"/>
                      <a:pt x="424" y="151"/>
                    </a:cubicBezTo>
                    <a:cubicBezTo>
                      <a:pt x="428" y="151"/>
                      <a:pt x="428" y="151"/>
                      <a:pt x="428" y="151"/>
                    </a:cubicBezTo>
                    <a:cubicBezTo>
                      <a:pt x="428" y="151"/>
                      <a:pt x="428" y="151"/>
                      <a:pt x="428" y="151"/>
                    </a:cubicBezTo>
                    <a:cubicBezTo>
                      <a:pt x="431" y="148"/>
                      <a:pt x="437" y="145"/>
                      <a:pt x="440" y="145"/>
                    </a:cubicBezTo>
                    <a:cubicBezTo>
                      <a:pt x="440" y="145"/>
                      <a:pt x="440" y="145"/>
                      <a:pt x="440" y="145"/>
                    </a:cubicBezTo>
                    <a:cubicBezTo>
                      <a:pt x="446" y="135"/>
                      <a:pt x="446" y="135"/>
                      <a:pt x="446" y="135"/>
                    </a:cubicBezTo>
                    <a:cubicBezTo>
                      <a:pt x="453" y="132"/>
                      <a:pt x="453" y="132"/>
                      <a:pt x="453" y="132"/>
                    </a:cubicBezTo>
                    <a:cubicBezTo>
                      <a:pt x="456" y="125"/>
                      <a:pt x="456" y="125"/>
                      <a:pt x="456" y="125"/>
                    </a:cubicBezTo>
                    <a:cubicBezTo>
                      <a:pt x="465" y="129"/>
                      <a:pt x="465" y="129"/>
                      <a:pt x="465" y="129"/>
                    </a:cubicBezTo>
                    <a:cubicBezTo>
                      <a:pt x="468" y="129"/>
                      <a:pt x="468" y="129"/>
                      <a:pt x="468" y="129"/>
                    </a:cubicBezTo>
                    <a:cubicBezTo>
                      <a:pt x="459" y="122"/>
                      <a:pt x="459" y="122"/>
                      <a:pt x="459" y="122"/>
                    </a:cubicBezTo>
                    <a:cubicBezTo>
                      <a:pt x="472" y="122"/>
                      <a:pt x="472" y="122"/>
                      <a:pt x="472" y="122"/>
                    </a:cubicBezTo>
                    <a:cubicBezTo>
                      <a:pt x="472" y="119"/>
                      <a:pt x="472" y="119"/>
                      <a:pt x="472" y="119"/>
                    </a:cubicBezTo>
                    <a:cubicBezTo>
                      <a:pt x="475" y="116"/>
                      <a:pt x="475" y="116"/>
                      <a:pt x="475" y="116"/>
                    </a:cubicBezTo>
                    <a:cubicBezTo>
                      <a:pt x="472" y="109"/>
                      <a:pt x="472" y="109"/>
                      <a:pt x="472" y="109"/>
                    </a:cubicBezTo>
                    <a:cubicBezTo>
                      <a:pt x="481" y="116"/>
                      <a:pt x="481" y="116"/>
                      <a:pt x="481" y="116"/>
                    </a:cubicBezTo>
                    <a:cubicBezTo>
                      <a:pt x="481" y="116"/>
                      <a:pt x="481" y="116"/>
                      <a:pt x="481" y="116"/>
                    </a:cubicBezTo>
                    <a:cubicBezTo>
                      <a:pt x="484" y="112"/>
                      <a:pt x="484" y="112"/>
                      <a:pt x="484" y="112"/>
                    </a:cubicBezTo>
                    <a:cubicBezTo>
                      <a:pt x="468" y="93"/>
                      <a:pt x="468" y="93"/>
                      <a:pt x="468" y="93"/>
                    </a:cubicBezTo>
                    <a:cubicBezTo>
                      <a:pt x="478" y="87"/>
                      <a:pt x="478" y="87"/>
                      <a:pt x="478" y="87"/>
                    </a:cubicBezTo>
                    <a:cubicBezTo>
                      <a:pt x="487" y="90"/>
                      <a:pt x="487" y="90"/>
                      <a:pt x="487" y="90"/>
                    </a:cubicBezTo>
                    <a:cubicBezTo>
                      <a:pt x="487" y="87"/>
                      <a:pt x="487" y="87"/>
                      <a:pt x="487" y="87"/>
                    </a:cubicBezTo>
                    <a:cubicBezTo>
                      <a:pt x="487" y="80"/>
                      <a:pt x="487" y="80"/>
                      <a:pt x="487" y="80"/>
                    </a:cubicBezTo>
                    <a:cubicBezTo>
                      <a:pt x="484" y="71"/>
                      <a:pt x="484" y="71"/>
                      <a:pt x="484" y="71"/>
                    </a:cubicBezTo>
                    <a:cubicBezTo>
                      <a:pt x="484" y="64"/>
                      <a:pt x="484" y="64"/>
                      <a:pt x="484" y="64"/>
                    </a:cubicBezTo>
                    <a:cubicBezTo>
                      <a:pt x="481" y="58"/>
                      <a:pt x="481" y="58"/>
                      <a:pt x="481" y="58"/>
                    </a:cubicBezTo>
                    <a:cubicBezTo>
                      <a:pt x="478" y="54"/>
                      <a:pt x="478" y="54"/>
                      <a:pt x="478" y="54"/>
                    </a:cubicBezTo>
                    <a:cubicBezTo>
                      <a:pt x="468" y="58"/>
                      <a:pt x="468" y="58"/>
                      <a:pt x="468" y="58"/>
                    </a:cubicBezTo>
                    <a:cubicBezTo>
                      <a:pt x="468" y="61"/>
                      <a:pt x="468" y="61"/>
                      <a:pt x="468" y="61"/>
                    </a:cubicBezTo>
                    <a:cubicBezTo>
                      <a:pt x="462" y="64"/>
                      <a:pt x="462" y="64"/>
                      <a:pt x="462" y="64"/>
                    </a:cubicBezTo>
                    <a:cubicBezTo>
                      <a:pt x="450" y="61"/>
                      <a:pt x="450" y="61"/>
                      <a:pt x="450" y="61"/>
                    </a:cubicBezTo>
                    <a:cubicBezTo>
                      <a:pt x="446" y="54"/>
                      <a:pt x="446" y="54"/>
                      <a:pt x="446" y="54"/>
                    </a:cubicBezTo>
                    <a:cubicBezTo>
                      <a:pt x="440" y="51"/>
                      <a:pt x="440" y="51"/>
                      <a:pt x="440" y="51"/>
                    </a:cubicBezTo>
                    <a:cubicBezTo>
                      <a:pt x="431" y="45"/>
                      <a:pt x="431" y="45"/>
                      <a:pt x="431" y="45"/>
                    </a:cubicBezTo>
                    <a:cubicBezTo>
                      <a:pt x="412" y="41"/>
                      <a:pt x="412" y="41"/>
                      <a:pt x="412" y="41"/>
                    </a:cubicBezTo>
                    <a:cubicBezTo>
                      <a:pt x="405" y="35"/>
                      <a:pt x="405" y="35"/>
                      <a:pt x="405" y="35"/>
                    </a:cubicBezTo>
                    <a:cubicBezTo>
                      <a:pt x="396" y="22"/>
                      <a:pt x="396" y="22"/>
                      <a:pt x="396" y="22"/>
                    </a:cubicBezTo>
                    <a:cubicBezTo>
                      <a:pt x="380" y="16"/>
                      <a:pt x="380" y="16"/>
                      <a:pt x="380" y="16"/>
                    </a:cubicBezTo>
                    <a:cubicBezTo>
                      <a:pt x="371" y="6"/>
                      <a:pt x="371" y="6"/>
                      <a:pt x="371" y="6"/>
                    </a:cubicBezTo>
                    <a:cubicBezTo>
                      <a:pt x="358" y="6"/>
                      <a:pt x="358" y="6"/>
                      <a:pt x="358" y="6"/>
                    </a:cubicBezTo>
                    <a:cubicBezTo>
                      <a:pt x="352" y="0"/>
                      <a:pt x="352" y="0"/>
                      <a:pt x="352" y="0"/>
                    </a:cubicBezTo>
                    <a:cubicBezTo>
                      <a:pt x="336" y="3"/>
                      <a:pt x="336" y="3"/>
                      <a:pt x="336" y="3"/>
                    </a:cubicBezTo>
                    <a:cubicBezTo>
                      <a:pt x="333" y="6"/>
                      <a:pt x="333" y="6"/>
                      <a:pt x="333" y="6"/>
                    </a:cubicBezTo>
                    <a:cubicBezTo>
                      <a:pt x="330" y="9"/>
                      <a:pt x="330" y="9"/>
                      <a:pt x="330" y="9"/>
                    </a:cubicBezTo>
                    <a:cubicBezTo>
                      <a:pt x="336" y="9"/>
                      <a:pt x="336" y="9"/>
                      <a:pt x="336" y="9"/>
                    </a:cubicBezTo>
                    <a:cubicBezTo>
                      <a:pt x="343" y="16"/>
                      <a:pt x="343" y="16"/>
                      <a:pt x="343" y="16"/>
                    </a:cubicBezTo>
                    <a:cubicBezTo>
                      <a:pt x="339" y="19"/>
                      <a:pt x="339" y="19"/>
                      <a:pt x="339" y="19"/>
                    </a:cubicBezTo>
                    <a:cubicBezTo>
                      <a:pt x="339" y="32"/>
                      <a:pt x="339" y="32"/>
                      <a:pt x="339" y="32"/>
                    </a:cubicBezTo>
                    <a:cubicBezTo>
                      <a:pt x="343" y="38"/>
                      <a:pt x="343" y="38"/>
                      <a:pt x="343" y="38"/>
                    </a:cubicBezTo>
                    <a:cubicBezTo>
                      <a:pt x="336" y="41"/>
                      <a:pt x="336" y="41"/>
                      <a:pt x="336" y="41"/>
                    </a:cubicBezTo>
                    <a:cubicBezTo>
                      <a:pt x="330" y="41"/>
                      <a:pt x="330" y="41"/>
                      <a:pt x="330" y="41"/>
                    </a:cubicBezTo>
                    <a:cubicBezTo>
                      <a:pt x="324" y="41"/>
                      <a:pt x="324" y="41"/>
                      <a:pt x="324" y="41"/>
                    </a:cubicBezTo>
                    <a:cubicBezTo>
                      <a:pt x="324" y="41"/>
                      <a:pt x="324" y="41"/>
                      <a:pt x="324" y="41"/>
                    </a:cubicBezTo>
                    <a:cubicBezTo>
                      <a:pt x="324" y="51"/>
                      <a:pt x="324" y="51"/>
                      <a:pt x="324" y="51"/>
                    </a:cubicBezTo>
                    <a:cubicBezTo>
                      <a:pt x="324" y="54"/>
                      <a:pt x="324" y="54"/>
                      <a:pt x="324" y="54"/>
                    </a:cubicBezTo>
                    <a:cubicBezTo>
                      <a:pt x="324" y="58"/>
                      <a:pt x="324" y="58"/>
                      <a:pt x="324" y="58"/>
                    </a:cubicBezTo>
                    <a:cubicBezTo>
                      <a:pt x="327" y="61"/>
                      <a:pt x="327" y="61"/>
                      <a:pt x="327" y="61"/>
                    </a:cubicBezTo>
                    <a:cubicBezTo>
                      <a:pt x="327" y="58"/>
                      <a:pt x="327" y="58"/>
                      <a:pt x="327" y="58"/>
                    </a:cubicBezTo>
                    <a:cubicBezTo>
                      <a:pt x="336" y="58"/>
                      <a:pt x="336" y="58"/>
                      <a:pt x="336" y="58"/>
                    </a:cubicBezTo>
                    <a:cubicBezTo>
                      <a:pt x="336" y="58"/>
                      <a:pt x="336" y="58"/>
                      <a:pt x="336" y="58"/>
                    </a:cubicBezTo>
                    <a:cubicBezTo>
                      <a:pt x="339" y="61"/>
                      <a:pt x="339" y="61"/>
                      <a:pt x="339" y="61"/>
                    </a:cubicBezTo>
                    <a:cubicBezTo>
                      <a:pt x="339" y="58"/>
                      <a:pt x="339" y="58"/>
                      <a:pt x="339" y="58"/>
                    </a:cubicBezTo>
                    <a:cubicBezTo>
                      <a:pt x="343" y="58"/>
                      <a:pt x="343" y="58"/>
                      <a:pt x="343" y="58"/>
                    </a:cubicBezTo>
                    <a:cubicBezTo>
                      <a:pt x="349" y="58"/>
                      <a:pt x="349" y="58"/>
                      <a:pt x="349" y="58"/>
                    </a:cubicBezTo>
                    <a:cubicBezTo>
                      <a:pt x="361" y="64"/>
                      <a:pt x="361" y="64"/>
                      <a:pt x="361" y="64"/>
                    </a:cubicBezTo>
                    <a:cubicBezTo>
                      <a:pt x="371" y="74"/>
                      <a:pt x="371" y="74"/>
                      <a:pt x="371" y="74"/>
                    </a:cubicBezTo>
                    <a:cubicBezTo>
                      <a:pt x="365" y="77"/>
                      <a:pt x="365" y="77"/>
                      <a:pt x="365" y="77"/>
                    </a:cubicBezTo>
                    <a:cubicBezTo>
                      <a:pt x="352" y="74"/>
                      <a:pt x="352" y="74"/>
                      <a:pt x="352" y="74"/>
                    </a:cubicBezTo>
                    <a:cubicBezTo>
                      <a:pt x="346" y="77"/>
                      <a:pt x="346" y="77"/>
                      <a:pt x="346" y="77"/>
                    </a:cubicBezTo>
                    <a:cubicBezTo>
                      <a:pt x="339" y="83"/>
                      <a:pt x="339" y="83"/>
                      <a:pt x="339" y="83"/>
                    </a:cubicBezTo>
                    <a:cubicBezTo>
                      <a:pt x="336" y="87"/>
                      <a:pt x="336" y="87"/>
                      <a:pt x="336" y="87"/>
                    </a:cubicBezTo>
                    <a:cubicBezTo>
                      <a:pt x="330" y="90"/>
                      <a:pt x="330" y="90"/>
                      <a:pt x="330" y="90"/>
                    </a:cubicBezTo>
                    <a:cubicBezTo>
                      <a:pt x="330" y="90"/>
                      <a:pt x="330" y="90"/>
                      <a:pt x="330" y="90"/>
                    </a:cubicBezTo>
                    <a:cubicBezTo>
                      <a:pt x="321" y="96"/>
                      <a:pt x="321" y="96"/>
                      <a:pt x="321" y="96"/>
                    </a:cubicBezTo>
                    <a:cubicBezTo>
                      <a:pt x="314" y="93"/>
                      <a:pt x="314" y="93"/>
                      <a:pt x="314" y="93"/>
                    </a:cubicBezTo>
                    <a:cubicBezTo>
                      <a:pt x="308" y="93"/>
                      <a:pt x="308" y="93"/>
                      <a:pt x="308" y="93"/>
                    </a:cubicBezTo>
                    <a:cubicBezTo>
                      <a:pt x="308" y="96"/>
                      <a:pt x="308" y="96"/>
                      <a:pt x="308" y="96"/>
                    </a:cubicBezTo>
                    <a:cubicBezTo>
                      <a:pt x="317" y="103"/>
                      <a:pt x="317" y="103"/>
                      <a:pt x="317" y="103"/>
                    </a:cubicBezTo>
                    <a:cubicBezTo>
                      <a:pt x="311" y="109"/>
                      <a:pt x="311" y="109"/>
                      <a:pt x="311" y="109"/>
                    </a:cubicBezTo>
                    <a:cubicBezTo>
                      <a:pt x="308" y="116"/>
                      <a:pt x="308" y="116"/>
                      <a:pt x="308" y="116"/>
                    </a:cubicBezTo>
                    <a:cubicBezTo>
                      <a:pt x="295" y="122"/>
                      <a:pt x="295" y="122"/>
                      <a:pt x="295" y="122"/>
                    </a:cubicBezTo>
                    <a:cubicBezTo>
                      <a:pt x="283" y="122"/>
                      <a:pt x="283" y="122"/>
                      <a:pt x="283" y="122"/>
                    </a:cubicBezTo>
                    <a:cubicBezTo>
                      <a:pt x="273" y="125"/>
                      <a:pt x="273" y="125"/>
                      <a:pt x="273" y="125"/>
                    </a:cubicBezTo>
                    <a:cubicBezTo>
                      <a:pt x="264" y="129"/>
                      <a:pt x="264" y="129"/>
                      <a:pt x="264" y="129"/>
                    </a:cubicBezTo>
                    <a:cubicBezTo>
                      <a:pt x="258" y="129"/>
                      <a:pt x="258" y="129"/>
                      <a:pt x="258" y="129"/>
                    </a:cubicBezTo>
                    <a:cubicBezTo>
                      <a:pt x="254" y="129"/>
                      <a:pt x="254" y="129"/>
                      <a:pt x="254" y="129"/>
                    </a:cubicBezTo>
                    <a:cubicBezTo>
                      <a:pt x="239" y="122"/>
                      <a:pt x="239" y="122"/>
                      <a:pt x="239" y="122"/>
                    </a:cubicBezTo>
                    <a:cubicBezTo>
                      <a:pt x="232" y="119"/>
                      <a:pt x="232" y="119"/>
                      <a:pt x="232" y="119"/>
                    </a:cubicBezTo>
                    <a:cubicBezTo>
                      <a:pt x="223" y="119"/>
                      <a:pt x="223" y="119"/>
                      <a:pt x="223" y="119"/>
                    </a:cubicBezTo>
                    <a:cubicBezTo>
                      <a:pt x="210" y="119"/>
                      <a:pt x="210" y="119"/>
                      <a:pt x="210" y="119"/>
                    </a:cubicBezTo>
                    <a:cubicBezTo>
                      <a:pt x="188" y="119"/>
                      <a:pt x="188" y="119"/>
                      <a:pt x="188" y="119"/>
                    </a:cubicBezTo>
                    <a:cubicBezTo>
                      <a:pt x="182" y="116"/>
                      <a:pt x="182" y="116"/>
                      <a:pt x="182" y="116"/>
                    </a:cubicBezTo>
                    <a:cubicBezTo>
                      <a:pt x="182" y="116"/>
                      <a:pt x="182" y="116"/>
                      <a:pt x="182" y="116"/>
                    </a:cubicBezTo>
                    <a:cubicBezTo>
                      <a:pt x="179" y="116"/>
                      <a:pt x="173" y="109"/>
                      <a:pt x="173" y="106"/>
                    </a:cubicBezTo>
                    <a:cubicBezTo>
                      <a:pt x="173" y="103"/>
                      <a:pt x="173" y="103"/>
                      <a:pt x="173" y="103"/>
                    </a:cubicBezTo>
                    <a:cubicBezTo>
                      <a:pt x="169" y="103"/>
                      <a:pt x="163" y="100"/>
                      <a:pt x="157" y="96"/>
                    </a:cubicBezTo>
                    <a:cubicBezTo>
                      <a:pt x="154" y="96"/>
                      <a:pt x="151" y="96"/>
                      <a:pt x="151" y="96"/>
                    </a:cubicBezTo>
                    <a:cubicBezTo>
                      <a:pt x="151" y="96"/>
                      <a:pt x="151" y="96"/>
                      <a:pt x="151" y="96"/>
                    </a:cubicBezTo>
                    <a:cubicBezTo>
                      <a:pt x="138" y="93"/>
                      <a:pt x="138" y="93"/>
                      <a:pt x="138" y="93"/>
                    </a:cubicBezTo>
                    <a:cubicBezTo>
                      <a:pt x="125" y="93"/>
                      <a:pt x="125" y="93"/>
                      <a:pt x="125" y="93"/>
                    </a:cubicBezTo>
                    <a:cubicBezTo>
                      <a:pt x="122" y="83"/>
                      <a:pt x="122" y="83"/>
                      <a:pt x="122" y="83"/>
                    </a:cubicBezTo>
                    <a:cubicBezTo>
                      <a:pt x="122" y="77"/>
                      <a:pt x="122" y="77"/>
                      <a:pt x="122" y="77"/>
                    </a:cubicBezTo>
                    <a:cubicBezTo>
                      <a:pt x="116" y="67"/>
                      <a:pt x="116" y="67"/>
                      <a:pt x="116" y="67"/>
                    </a:cubicBezTo>
                    <a:cubicBezTo>
                      <a:pt x="107" y="61"/>
                      <a:pt x="107" y="61"/>
                      <a:pt x="107" y="61"/>
                    </a:cubicBezTo>
                    <a:cubicBezTo>
                      <a:pt x="100" y="61"/>
                      <a:pt x="100" y="61"/>
                      <a:pt x="100" y="61"/>
                    </a:cubicBezTo>
                    <a:cubicBezTo>
                      <a:pt x="94" y="54"/>
                      <a:pt x="94" y="54"/>
                      <a:pt x="94" y="54"/>
                    </a:cubicBezTo>
                    <a:cubicBezTo>
                      <a:pt x="88" y="54"/>
                      <a:pt x="88" y="54"/>
                      <a:pt x="88" y="54"/>
                    </a:cubicBezTo>
                    <a:cubicBezTo>
                      <a:pt x="81" y="48"/>
                      <a:pt x="81" y="48"/>
                      <a:pt x="81" y="48"/>
                    </a:cubicBezTo>
                    <a:cubicBezTo>
                      <a:pt x="78" y="48"/>
                      <a:pt x="78" y="48"/>
                      <a:pt x="78" y="48"/>
                    </a:cubicBezTo>
                    <a:cubicBezTo>
                      <a:pt x="78" y="48"/>
                      <a:pt x="78" y="48"/>
                      <a:pt x="78" y="48"/>
                    </a:cubicBezTo>
                    <a:cubicBezTo>
                      <a:pt x="78" y="54"/>
                      <a:pt x="78" y="54"/>
                      <a:pt x="78" y="54"/>
                    </a:cubicBezTo>
                    <a:cubicBezTo>
                      <a:pt x="72" y="54"/>
                      <a:pt x="72" y="54"/>
                      <a:pt x="72" y="54"/>
                    </a:cubicBezTo>
                    <a:cubicBezTo>
                      <a:pt x="72" y="61"/>
                      <a:pt x="72" y="61"/>
                      <a:pt x="72" y="61"/>
                    </a:cubicBezTo>
                    <a:cubicBezTo>
                      <a:pt x="75" y="64"/>
                      <a:pt x="75" y="64"/>
                      <a:pt x="75" y="64"/>
                    </a:cubicBezTo>
                    <a:cubicBezTo>
                      <a:pt x="75" y="67"/>
                      <a:pt x="75" y="67"/>
                      <a:pt x="75" y="67"/>
                    </a:cubicBezTo>
                    <a:cubicBezTo>
                      <a:pt x="69" y="74"/>
                      <a:pt x="69" y="74"/>
                      <a:pt x="69" y="74"/>
                    </a:cubicBezTo>
                    <a:cubicBezTo>
                      <a:pt x="66" y="71"/>
                      <a:pt x="66" y="71"/>
                      <a:pt x="66" y="71"/>
                    </a:cubicBezTo>
                    <a:cubicBezTo>
                      <a:pt x="62" y="71"/>
                      <a:pt x="62" y="71"/>
                      <a:pt x="62" y="71"/>
                    </a:cubicBezTo>
                    <a:cubicBezTo>
                      <a:pt x="56" y="67"/>
                      <a:pt x="56" y="67"/>
                      <a:pt x="56" y="67"/>
                    </a:cubicBezTo>
                    <a:cubicBezTo>
                      <a:pt x="56" y="67"/>
                      <a:pt x="56" y="67"/>
                      <a:pt x="56" y="67"/>
                    </a:cubicBezTo>
                    <a:cubicBezTo>
                      <a:pt x="53" y="74"/>
                      <a:pt x="53" y="74"/>
                      <a:pt x="53" y="74"/>
                    </a:cubicBezTo>
                    <a:cubicBezTo>
                      <a:pt x="53" y="83"/>
                      <a:pt x="53" y="83"/>
                      <a:pt x="53" y="83"/>
                    </a:cubicBezTo>
                    <a:cubicBezTo>
                      <a:pt x="59" y="87"/>
                      <a:pt x="59" y="87"/>
                      <a:pt x="59" y="87"/>
                    </a:cubicBezTo>
                    <a:cubicBezTo>
                      <a:pt x="59" y="90"/>
                      <a:pt x="59" y="90"/>
                      <a:pt x="59" y="90"/>
                    </a:cubicBezTo>
                    <a:cubicBezTo>
                      <a:pt x="53" y="90"/>
                      <a:pt x="53" y="90"/>
                      <a:pt x="53" y="90"/>
                    </a:cubicBezTo>
                    <a:cubicBezTo>
                      <a:pt x="53" y="90"/>
                      <a:pt x="53" y="90"/>
                      <a:pt x="53" y="90"/>
                    </a:cubicBezTo>
                    <a:cubicBezTo>
                      <a:pt x="50" y="90"/>
                      <a:pt x="50" y="90"/>
                      <a:pt x="50" y="90"/>
                    </a:cubicBezTo>
                    <a:cubicBezTo>
                      <a:pt x="47" y="90"/>
                      <a:pt x="47" y="90"/>
                      <a:pt x="47" y="90"/>
                    </a:cubicBezTo>
                    <a:cubicBezTo>
                      <a:pt x="44" y="90"/>
                      <a:pt x="44" y="90"/>
                      <a:pt x="44" y="90"/>
                    </a:cubicBezTo>
                    <a:cubicBezTo>
                      <a:pt x="37" y="90"/>
                      <a:pt x="37" y="90"/>
                      <a:pt x="37" y="90"/>
                    </a:cubicBezTo>
                    <a:cubicBezTo>
                      <a:pt x="37" y="93"/>
                      <a:pt x="37" y="93"/>
                      <a:pt x="37" y="93"/>
                    </a:cubicBezTo>
                    <a:cubicBezTo>
                      <a:pt x="44" y="93"/>
                      <a:pt x="44" y="93"/>
                      <a:pt x="44" y="93"/>
                    </a:cubicBezTo>
                    <a:cubicBezTo>
                      <a:pt x="44" y="96"/>
                      <a:pt x="44" y="96"/>
                      <a:pt x="44" y="96"/>
                    </a:cubicBezTo>
                    <a:cubicBezTo>
                      <a:pt x="47" y="103"/>
                      <a:pt x="47" y="103"/>
                      <a:pt x="47" y="103"/>
                    </a:cubicBezTo>
                    <a:cubicBezTo>
                      <a:pt x="50" y="109"/>
                      <a:pt x="50" y="109"/>
                      <a:pt x="50" y="109"/>
                    </a:cubicBezTo>
                    <a:cubicBezTo>
                      <a:pt x="47" y="112"/>
                      <a:pt x="47" y="112"/>
                      <a:pt x="47" y="112"/>
                    </a:cubicBezTo>
                    <a:cubicBezTo>
                      <a:pt x="50" y="112"/>
                      <a:pt x="50" y="112"/>
                      <a:pt x="50" y="112"/>
                    </a:cubicBezTo>
                    <a:cubicBezTo>
                      <a:pt x="47" y="116"/>
                      <a:pt x="47" y="116"/>
                      <a:pt x="47" y="116"/>
                    </a:cubicBezTo>
                    <a:cubicBezTo>
                      <a:pt x="47" y="119"/>
                      <a:pt x="47" y="119"/>
                      <a:pt x="47" y="119"/>
                    </a:cubicBezTo>
                    <a:cubicBezTo>
                      <a:pt x="50" y="122"/>
                      <a:pt x="50" y="122"/>
                      <a:pt x="50" y="122"/>
                    </a:cubicBezTo>
                    <a:cubicBezTo>
                      <a:pt x="47" y="125"/>
                      <a:pt x="47" y="125"/>
                      <a:pt x="47" y="125"/>
                    </a:cubicBezTo>
                    <a:cubicBezTo>
                      <a:pt x="37" y="132"/>
                      <a:pt x="37" y="132"/>
                      <a:pt x="37" y="132"/>
                    </a:cubicBezTo>
                    <a:cubicBezTo>
                      <a:pt x="31" y="135"/>
                      <a:pt x="31" y="135"/>
                      <a:pt x="31" y="135"/>
                    </a:cubicBezTo>
                    <a:cubicBezTo>
                      <a:pt x="25" y="135"/>
                      <a:pt x="25" y="135"/>
                      <a:pt x="25" y="135"/>
                    </a:cubicBezTo>
                    <a:cubicBezTo>
                      <a:pt x="22" y="141"/>
                      <a:pt x="22" y="141"/>
                      <a:pt x="22" y="141"/>
                    </a:cubicBezTo>
                    <a:cubicBezTo>
                      <a:pt x="15" y="145"/>
                      <a:pt x="15" y="145"/>
                      <a:pt x="15" y="145"/>
                    </a:cubicBezTo>
                    <a:cubicBezTo>
                      <a:pt x="12" y="141"/>
                      <a:pt x="12" y="141"/>
                      <a:pt x="12" y="141"/>
                    </a:cubicBezTo>
                    <a:cubicBezTo>
                      <a:pt x="9" y="138"/>
                      <a:pt x="9" y="138"/>
                      <a:pt x="9" y="138"/>
                    </a:cubicBezTo>
                    <a:cubicBezTo>
                      <a:pt x="6" y="145"/>
                      <a:pt x="6" y="145"/>
                      <a:pt x="6" y="145"/>
                    </a:cubicBezTo>
                    <a:cubicBezTo>
                      <a:pt x="0" y="148"/>
                      <a:pt x="0" y="148"/>
                      <a:pt x="0" y="148"/>
                    </a:cubicBezTo>
                    <a:cubicBezTo>
                      <a:pt x="3" y="151"/>
                      <a:pt x="3" y="151"/>
                      <a:pt x="3" y="151"/>
                    </a:cubicBezTo>
                    <a:cubicBezTo>
                      <a:pt x="3" y="154"/>
                      <a:pt x="3" y="154"/>
                      <a:pt x="3" y="154"/>
                    </a:cubicBezTo>
                    <a:cubicBezTo>
                      <a:pt x="3" y="158"/>
                      <a:pt x="3" y="158"/>
                      <a:pt x="3" y="158"/>
                    </a:cubicBezTo>
                    <a:cubicBezTo>
                      <a:pt x="6" y="158"/>
                      <a:pt x="6" y="158"/>
                      <a:pt x="6" y="158"/>
                    </a:cubicBezTo>
                    <a:cubicBezTo>
                      <a:pt x="6" y="158"/>
                      <a:pt x="9" y="161"/>
                      <a:pt x="12" y="161"/>
                    </a:cubicBezTo>
                    <a:cubicBezTo>
                      <a:pt x="12" y="164"/>
                      <a:pt x="12" y="164"/>
                      <a:pt x="12" y="164"/>
                    </a:cubicBezTo>
                    <a:cubicBezTo>
                      <a:pt x="15" y="170"/>
                      <a:pt x="15" y="170"/>
                      <a:pt x="15" y="170"/>
                    </a:cubicBezTo>
                    <a:cubicBezTo>
                      <a:pt x="18" y="174"/>
                      <a:pt x="18" y="174"/>
                      <a:pt x="18" y="174"/>
                    </a:cubicBezTo>
                    <a:cubicBezTo>
                      <a:pt x="15" y="177"/>
                      <a:pt x="15" y="177"/>
                      <a:pt x="15" y="177"/>
                    </a:cubicBezTo>
                    <a:cubicBezTo>
                      <a:pt x="18" y="177"/>
                      <a:pt x="18" y="177"/>
                      <a:pt x="18" y="177"/>
                    </a:cubicBezTo>
                    <a:cubicBezTo>
                      <a:pt x="28" y="180"/>
                      <a:pt x="28" y="180"/>
                      <a:pt x="28" y="180"/>
                    </a:cubicBezTo>
                    <a:cubicBezTo>
                      <a:pt x="34" y="187"/>
                      <a:pt x="34" y="187"/>
                      <a:pt x="34" y="187"/>
                    </a:cubicBezTo>
                    <a:cubicBezTo>
                      <a:pt x="40" y="190"/>
                      <a:pt x="40" y="190"/>
                      <a:pt x="40" y="190"/>
                    </a:cubicBezTo>
                    <a:cubicBezTo>
                      <a:pt x="47" y="193"/>
                      <a:pt x="47" y="193"/>
                      <a:pt x="47" y="193"/>
                    </a:cubicBezTo>
                    <a:cubicBezTo>
                      <a:pt x="53" y="187"/>
                      <a:pt x="53" y="187"/>
                      <a:pt x="53" y="187"/>
                    </a:cubicBezTo>
                    <a:cubicBezTo>
                      <a:pt x="59" y="187"/>
                      <a:pt x="59" y="187"/>
                      <a:pt x="59" y="187"/>
                    </a:cubicBezTo>
                    <a:cubicBezTo>
                      <a:pt x="66" y="193"/>
                      <a:pt x="66" y="193"/>
                      <a:pt x="66" y="193"/>
                    </a:cubicBezTo>
                    <a:cubicBezTo>
                      <a:pt x="69" y="203"/>
                      <a:pt x="69" y="203"/>
                      <a:pt x="69" y="203"/>
                    </a:cubicBezTo>
                    <a:cubicBezTo>
                      <a:pt x="62" y="209"/>
                      <a:pt x="62" y="209"/>
                      <a:pt x="62" y="209"/>
                    </a:cubicBezTo>
                    <a:cubicBezTo>
                      <a:pt x="62" y="212"/>
                      <a:pt x="62" y="212"/>
                      <a:pt x="62" y="212"/>
                    </a:cubicBezTo>
                    <a:cubicBezTo>
                      <a:pt x="59" y="212"/>
                      <a:pt x="59" y="212"/>
                      <a:pt x="59" y="212"/>
                    </a:cubicBezTo>
                    <a:cubicBezTo>
                      <a:pt x="59" y="216"/>
                      <a:pt x="62" y="216"/>
                      <a:pt x="62" y="219"/>
                    </a:cubicBezTo>
                    <a:cubicBezTo>
                      <a:pt x="66" y="219"/>
                      <a:pt x="66" y="219"/>
                      <a:pt x="66" y="219"/>
                    </a:cubicBezTo>
                    <a:cubicBezTo>
                      <a:pt x="72" y="225"/>
                      <a:pt x="72" y="225"/>
                      <a:pt x="72" y="225"/>
                    </a:cubicBezTo>
                    <a:cubicBezTo>
                      <a:pt x="66" y="232"/>
                      <a:pt x="66" y="232"/>
                      <a:pt x="66" y="232"/>
                    </a:cubicBezTo>
                    <a:cubicBezTo>
                      <a:pt x="62" y="229"/>
                      <a:pt x="62" y="229"/>
                      <a:pt x="62" y="229"/>
                    </a:cubicBezTo>
                    <a:cubicBezTo>
                      <a:pt x="59" y="229"/>
                      <a:pt x="59" y="229"/>
                      <a:pt x="59" y="229"/>
                    </a:cubicBezTo>
                    <a:cubicBezTo>
                      <a:pt x="62" y="232"/>
                      <a:pt x="62" y="232"/>
                      <a:pt x="62" y="232"/>
                    </a:cubicBezTo>
                    <a:cubicBezTo>
                      <a:pt x="66" y="238"/>
                      <a:pt x="66" y="238"/>
                      <a:pt x="66" y="238"/>
                    </a:cubicBezTo>
                    <a:cubicBezTo>
                      <a:pt x="69" y="238"/>
                      <a:pt x="69" y="238"/>
                      <a:pt x="69" y="238"/>
                    </a:cubicBezTo>
                    <a:cubicBezTo>
                      <a:pt x="75" y="245"/>
                      <a:pt x="75" y="245"/>
                      <a:pt x="75" y="245"/>
                    </a:cubicBezTo>
                    <a:cubicBezTo>
                      <a:pt x="78" y="248"/>
                      <a:pt x="78" y="248"/>
                      <a:pt x="78" y="248"/>
                    </a:cubicBezTo>
                    <a:cubicBezTo>
                      <a:pt x="85" y="248"/>
                      <a:pt x="85" y="248"/>
                      <a:pt x="85" y="248"/>
                    </a:cubicBezTo>
                    <a:cubicBezTo>
                      <a:pt x="88" y="254"/>
                      <a:pt x="88" y="254"/>
                      <a:pt x="88" y="254"/>
                    </a:cubicBezTo>
                    <a:cubicBezTo>
                      <a:pt x="94" y="251"/>
                      <a:pt x="94" y="251"/>
                      <a:pt x="94" y="251"/>
                    </a:cubicBezTo>
                    <a:cubicBezTo>
                      <a:pt x="97" y="251"/>
                      <a:pt x="97" y="251"/>
                      <a:pt x="97" y="251"/>
                    </a:cubicBezTo>
                    <a:cubicBezTo>
                      <a:pt x="103" y="258"/>
                      <a:pt x="103" y="258"/>
                      <a:pt x="103" y="258"/>
                    </a:cubicBezTo>
                    <a:cubicBezTo>
                      <a:pt x="107" y="258"/>
                      <a:pt x="107" y="258"/>
                      <a:pt x="107" y="258"/>
                    </a:cubicBezTo>
                    <a:cubicBezTo>
                      <a:pt x="116" y="264"/>
                      <a:pt x="116" y="264"/>
                      <a:pt x="116" y="264"/>
                    </a:cubicBezTo>
                    <a:cubicBezTo>
                      <a:pt x="119" y="264"/>
                      <a:pt x="119" y="264"/>
                      <a:pt x="119" y="264"/>
                    </a:cubicBezTo>
                    <a:cubicBezTo>
                      <a:pt x="125" y="274"/>
                      <a:pt x="125" y="274"/>
                      <a:pt x="125" y="274"/>
                    </a:cubicBezTo>
                    <a:cubicBezTo>
                      <a:pt x="132" y="274"/>
                      <a:pt x="132" y="274"/>
                      <a:pt x="132" y="274"/>
                    </a:cubicBezTo>
                    <a:cubicBezTo>
                      <a:pt x="141" y="280"/>
                      <a:pt x="141" y="280"/>
                      <a:pt x="141" y="280"/>
                    </a:cubicBezTo>
                    <a:cubicBezTo>
                      <a:pt x="144" y="274"/>
                      <a:pt x="144" y="274"/>
                      <a:pt x="144" y="274"/>
                    </a:cubicBezTo>
                    <a:cubicBezTo>
                      <a:pt x="151" y="280"/>
                      <a:pt x="151" y="280"/>
                      <a:pt x="151" y="280"/>
                    </a:cubicBezTo>
                    <a:cubicBezTo>
                      <a:pt x="157" y="277"/>
                      <a:pt x="157" y="277"/>
                      <a:pt x="157" y="277"/>
                    </a:cubicBezTo>
                    <a:cubicBezTo>
                      <a:pt x="160" y="277"/>
                      <a:pt x="160" y="277"/>
                      <a:pt x="160" y="277"/>
                    </a:cubicBezTo>
                    <a:cubicBezTo>
                      <a:pt x="166" y="274"/>
                      <a:pt x="166" y="274"/>
                      <a:pt x="166" y="274"/>
                    </a:cubicBezTo>
                    <a:cubicBezTo>
                      <a:pt x="166" y="280"/>
                      <a:pt x="166" y="280"/>
                      <a:pt x="166" y="280"/>
                    </a:cubicBezTo>
                    <a:cubicBezTo>
                      <a:pt x="176" y="270"/>
                      <a:pt x="176" y="270"/>
                      <a:pt x="176" y="270"/>
                    </a:cubicBezTo>
                    <a:cubicBezTo>
                      <a:pt x="179" y="274"/>
                      <a:pt x="179" y="274"/>
                      <a:pt x="179" y="274"/>
                    </a:cubicBezTo>
                    <a:cubicBezTo>
                      <a:pt x="185" y="277"/>
                      <a:pt x="185" y="277"/>
                      <a:pt x="185" y="277"/>
                    </a:cubicBezTo>
                    <a:cubicBezTo>
                      <a:pt x="188" y="277"/>
                      <a:pt x="188" y="277"/>
                      <a:pt x="188" y="277"/>
                    </a:cubicBezTo>
                    <a:cubicBezTo>
                      <a:pt x="192" y="277"/>
                      <a:pt x="192" y="277"/>
                      <a:pt x="192" y="277"/>
                    </a:cubicBezTo>
                    <a:cubicBezTo>
                      <a:pt x="192" y="280"/>
                      <a:pt x="192" y="280"/>
                      <a:pt x="192" y="280"/>
                    </a:cubicBezTo>
                    <a:cubicBezTo>
                      <a:pt x="198" y="280"/>
                      <a:pt x="198" y="280"/>
                      <a:pt x="198" y="280"/>
                    </a:cubicBezTo>
                    <a:cubicBezTo>
                      <a:pt x="198" y="277"/>
                      <a:pt x="198" y="277"/>
                      <a:pt x="198" y="277"/>
                    </a:cubicBezTo>
                    <a:cubicBezTo>
                      <a:pt x="204" y="270"/>
                      <a:pt x="204" y="270"/>
                      <a:pt x="204" y="270"/>
                    </a:cubicBezTo>
                    <a:cubicBezTo>
                      <a:pt x="207" y="270"/>
                      <a:pt x="207" y="270"/>
                      <a:pt x="207" y="270"/>
                    </a:cubicBezTo>
                    <a:cubicBezTo>
                      <a:pt x="214" y="261"/>
                      <a:pt x="214" y="261"/>
                      <a:pt x="214" y="261"/>
                    </a:cubicBezTo>
                    <a:cubicBezTo>
                      <a:pt x="220" y="264"/>
                      <a:pt x="220" y="264"/>
                      <a:pt x="220" y="264"/>
                    </a:cubicBezTo>
                    <a:cubicBezTo>
                      <a:pt x="223" y="264"/>
                      <a:pt x="223" y="264"/>
                      <a:pt x="223" y="264"/>
                    </a:cubicBezTo>
                    <a:cubicBezTo>
                      <a:pt x="229" y="261"/>
                      <a:pt x="229" y="261"/>
                      <a:pt x="229" y="261"/>
                    </a:cubicBezTo>
                    <a:cubicBezTo>
                      <a:pt x="229" y="264"/>
                      <a:pt x="229" y="264"/>
                      <a:pt x="229" y="264"/>
                    </a:cubicBezTo>
                    <a:cubicBezTo>
                      <a:pt x="229" y="267"/>
                      <a:pt x="229" y="267"/>
                      <a:pt x="229" y="267"/>
                    </a:cubicBezTo>
                    <a:cubicBezTo>
                      <a:pt x="236" y="264"/>
                      <a:pt x="236" y="264"/>
                      <a:pt x="236" y="264"/>
                    </a:cubicBezTo>
                    <a:cubicBezTo>
                      <a:pt x="232" y="270"/>
                      <a:pt x="232" y="270"/>
                      <a:pt x="232" y="270"/>
                    </a:cubicBezTo>
                    <a:cubicBezTo>
                      <a:pt x="232" y="274"/>
                      <a:pt x="232" y="274"/>
                      <a:pt x="232" y="274"/>
                    </a:cubicBezTo>
                    <a:cubicBezTo>
                      <a:pt x="242" y="274"/>
                      <a:pt x="242" y="274"/>
                      <a:pt x="242" y="274"/>
                    </a:cubicBezTo>
                    <a:cubicBezTo>
                      <a:pt x="245" y="270"/>
                      <a:pt x="245" y="270"/>
                      <a:pt x="245" y="270"/>
                    </a:cubicBezTo>
                    <a:cubicBezTo>
                      <a:pt x="251" y="277"/>
                      <a:pt x="251" y="277"/>
                      <a:pt x="251" y="277"/>
                    </a:cubicBezTo>
                    <a:cubicBezTo>
                      <a:pt x="254" y="283"/>
                      <a:pt x="254" y="283"/>
                      <a:pt x="254" y="283"/>
                    </a:cubicBezTo>
                    <a:cubicBezTo>
                      <a:pt x="258" y="283"/>
                      <a:pt x="258" y="283"/>
                      <a:pt x="258" y="283"/>
                    </a:cubicBezTo>
                    <a:cubicBezTo>
                      <a:pt x="258" y="283"/>
                      <a:pt x="258" y="283"/>
                      <a:pt x="258" y="283"/>
                    </a:cubicBezTo>
                    <a:cubicBezTo>
                      <a:pt x="258" y="287"/>
                      <a:pt x="258" y="293"/>
                      <a:pt x="261" y="293"/>
                    </a:cubicBezTo>
                    <a:cubicBezTo>
                      <a:pt x="261" y="296"/>
                      <a:pt x="261" y="299"/>
                      <a:pt x="261" y="299"/>
                    </a:cubicBezTo>
                    <a:cubicBezTo>
                      <a:pt x="261" y="299"/>
                      <a:pt x="261" y="299"/>
                      <a:pt x="261" y="299"/>
                    </a:cubicBezTo>
                    <a:cubicBezTo>
                      <a:pt x="258" y="306"/>
                      <a:pt x="258" y="306"/>
                      <a:pt x="258" y="306"/>
                    </a:cubicBezTo>
                    <a:cubicBezTo>
                      <a:pt x="254" y="312"/>
                      <a:pt x="254" y="312"/>
                      <a:pt x="254" y="312"/>
                    </a:cubicBezTo>
                    <a:cubicBezTo>
                      <a:pt x="254" y="312"/>
                      <a:pt x="254" y="312"/>
                      <a:pt x="254" y="312"/>
                    </a:cubicBezTo>
                    <a:cubicBezTo>
                      <a:pt x="251" y="319"/>
                      <a:pt x="251" y="319"/>
                      <a:pt x="251" y="319"/>
                    </a:cubicBezTo>
                    <a:cubicBezTo>
                      <a:pt x="254" y="322"/>
                      <a:pt x="254" y="322"/>
                      <a:pt x="254" y="322"/>
                    </a:cubicBezTo>
                    <a:cubicBezTo>
                      <a:pt x="261" y="319"/>
                      <a:pt x="261" y="319"/>
                      <a:pt x="261" y="319"/>
                    </a:cubicBezTo>
                    <a:cubicBezTo>
                      <a:pt x="270" y="322"/>
                      <a:pt x="270" y="322"/>
                      <a:pt x="270" y="322"/>
                    </a:cubicBezTo>
                    <a:cubicBezTo>
                      <a:pt x="267" y="322"/>
                      <a:pt x="267" y="322"/>
                      <a:pt x="267" y="322"/>
                    </a:cubicBezTo>
                    <a:cubicBezTo>
                      <a:pt x="267" y="325"/>
                      <a:pt x="267" y="325"/>
                      <a:pt x="267" y="325"/>
                    </a:cubicBezTo>
                    <a:cubicBezTo>
                      <a:pt x="267" y="328"/>
                      <a:pt x="267" y="328"/>
                      <a:pt x="267" y="328"/>
                    </a:cubicBezTo>
                    <a:cubicBezTo>
                      <a:pt x="273" y="332"/>
                      <a:pt x="273" y="332"/>
                      <a:pt x="273" y="332"/>
                    </a:cubicBezTo>
                    <a:cubicBezTo>
                      <a:pt x="273" y="338"/>
                      <a:pt x="273" y="338"/>
                      <a:pt x="273" y="338"/>
                    </a:cubicBezTo>
                    <a:cubicBezTo>
                      <a:pt x="273" y="341"/>
                      <a:pt x="273" y="341"/>
                      <a:pt x="273" y="341"/>
                    </a:cubicBezTo>
                    <a:cubicBezTo>
                      <a:pt x="276" y="341"/>
                      <a:pt x="276" y="341"/>
                      <a:pt x="276" y="341"/>
                    </a:cubicBezTo>
                    <a:cubicBezTo>
                      <a:pt x="280" y="345"/>
                      <a:pt x="280" y="345"/>
                      <a:pt x="280" y="345"/>
                    </a:cubicBezTo>
                    <a:cubicBezTo>
                      <a:pt x="280" y="348"/>
                      <a:pt x="280" y="348"/>
                      <a:pt x="280" y="348"/>
                    </a:cubicBezTo>
                    <a:cubicBezTo>
                      <a:pt x="286" y="348"/>
                      <a:pt x="286" y="348"/>
                      <a:pt x="286" y="348"/>
                    </a:cubicBezTo>
                    <a:cubicBezTo>
                      <a:pt x="289" y="348"/>
                      <a:pt x="289" y="348"/>
                      <a:pt x="289" y="348"/>
                    </a:cubicBezTo>
                    <a:cubicBezTo>
                      <a:pt x="292" y="351"/>
                      <a:pt x="292" y="351"/>
                      <a:pt x="292" y="351"/>
                    </a:cubicBezTo>
                    <a:cubicBezTo>
                      <a:pt x="292" y="351"/>
                      <a:pt x="292" y="351"/>
                      <a:pt x="292" y="351"/>
                    </a:cubicBezTo>
                    <a:cubicBezTo>
                      <a:pt x="292" y="348"/>
                      <a:pt x="292" y="348"/>
                      <a:pt x="292" y="348"/>
                    </a:cubicBezTo>
                    <a:cubicBezTo>
                      <a:pt x="289" y="341"/>
                      <a:pt x="289" y="341"/>
                      <a:pt x="289" y="341"/>
                    </a:cubicBezTo>
                    <a:cubicBezTo>
                      <a:pt x="295" y="338"/>
                      <a:pt x="295" y="338"/>
                      <a:pt x="295" y="338"/>
                    </a:cubicBezTo>
                    <a:cubicBezTo>
                      <a:pt x="298" y="338"/>
                      <a:pt x="298" y="338"/>
                      <a:pt x="298" y="338"/>
                    </a:cubicBezTo>
                    <a:cubicBezTo>
                      <a:pt x="298" y="335"/>
                      <a:pt x="298" y="335"/>
                      <a:pt x="298" y="335"/>
                    </a:cubicBezTo>
                    <a:cubicBezTo>
                      <a:pt x="305" y="338"/>
                      <a:pt x="305" y="338"/>
                      <a:pt x="305" y="338"/>
                    </a:cubicBezTo>
                    <a:cubicBezTo>
                      <a:pt x="308" y="335"/>
                      <a:pt x="308" y="335"/>
                      <a:pt x="308" y="335"/>
                    </a:cubicBezTo>
                    <a:cubicBezTo>
                      <a:pt x="311" y="338"/>
                      <a:pt x="311" y="338"/>
                      <a:pt x="311" y="338"/>
                    </a:cubicBezTo>
                    <a:cubicBezTo>
                      <a:pt x="314" y="335"/>
                      <a:pt x="314" y="335"/>
                      <a:pt x="314" y="335"/>
                    </a:cubicBezTo>
                    <a:cubicBezTo>
                      <a:pt x="317" y="335"/>
                      <a:pt x="317" y="335"/>
                      <a:pt x="317" y="335"/>
                    </a:cubicBezTo>
                    <a:cubicBezTo>
                      <a:pt x="317" y="335"/>
                      <a:pt x="317" y="335"/>
                      <a:pt x="317" y="335"/>
                    </a:cubicBezTo>
                    <a:cubicBezTo>
                      <a:pt x="321" y="332"/>
                      <a:pt x="321" y="332"/>
                      <a:pt x="321" y="332"/>
                    </a:cubicBezTo>
                    <a:cubicBezTo>
                      <a:pt x="324" y="328"/>
                      <a:pt x="324" y="328"/>
                      <a:pt x="324" y="328"/>
                    </a:cubicBezTo>
                    <a:cubicBezTo>
                      <a:pt x="327" y="328"/>
                      <a:pt x="327" y="328"/>
                      <a:pt x="327" y="328"/>
                    </a:cubicBezTo>
                    <a:cubicBezTo>
                      <a:pt x="333" y="335"/>
                      <a:pt x="333" y="335"/>
                      <a:pt x="333" y="335"/>
                    </a:cubicBezTo>
                    <a:cubicBezTo>
                      <a:pt x="343" y="335"/>
                      <a:pt x="343" y="335"/>
                      <a:pt x="343" y="335"/>
                    </a:cubicBezTo>
                    <a:cubicBezTo>
                      <a:pt x="339" y="341"/>
                      <a:pt x="339" y="341"/>
                      <a:pt x="339" y="341"/>
                    </a:cubicBezTo>
                    <a:cubicBezTo>
                      <a:pt x="346" y="348"/>
                      <a:pt x="346" y="348"/>
                      <a:pt x="346" y="348"/>
                    </a:cubicBezTo>
                    <a:cubicBezTo>
                      <a:pt x="352" y="348"/>
                      <a:pt x="352" y="348"/>
                      <a:pt x="352" y="348"/>
                    </a:cubicBezTo>
                    <a:cubicBezTo>
                      <a:pt x="358" y="348"/>
                      <a:pt x="365" y="348"/>
                      <a:pt x="371" y="351"/>
                    </a:cubicBezTo>
                    <a:cubicBezTo>
                      <a:pt x="374" y="351"/>
                      <a:pt x="374" y="351"/>
                      <a:pt x="374" y="351"/>
                    </a:cubicBezTo>
                    <a:cubicBezTo>
                      <a:pt x="374" y="351"/>
                      <a:pt x="374" y="351"/>
                      <a:pt x="374" y="351"/>
                    </a:cubicBezTo>
                    <a:cubicBezTo>
                      <a:pt x="374" y="354"/>
                      <a:pt x="371" y="354"/>
                      <a:pt x="371" y="357"/>
                    </a:cubicBezTo>
                    <a:cubicBezTo>
                      <a:pt x="374" y="361"/>
                      <a:pt x="374" y="361"/>
                      <a:pt x="377" y="364"/>
                    </a:cubicBezTo>
                    <a:cubicBezTo>
                      <a:pt x="377" y="361"/>
                      <a:pt x="377" y="361"/>
                      <a:pt x="377" y="361"/>
                    </a:cubicBezTo>
                    <a:cubicBezTo>
                      <a:pt x="374" y="357"/>
                      <a:pt x="374" y="354"/>
                      <a:pt x="377" y="351"/>
                    </a:cubicBezTo>
                    <a:cubicBezTo>
                      <a:pt x="377" y="351"/>
                      <a:pt x="377" y="351"/>
                      <a:pt x="377" y="351"/>
                    </a:cubicBezTo>
                    <a:cubicBezTo>
                      <a:pt x="377" y="351"/>
                      <a:pt x="377" y="351"/>
                      <a:pt x="377" y="351"/>
                    </a:cubicBezTo>
                    <a:cubicBezTo>
                      <a:pt x="387" y="348"/>
                      <a:pt x="399" y="348"/>
                      <a:pt x="402" y="338"/>
                    </a:cubicBezTo>
                    <a:close/>
                    <a:moveTo>
                      <a:pt x="383" y="370"/>
                    </a:moveTo>
                    <a:cubicBezTo>
                      <a:pt x="380" y="367"/>
                      <a:pt x="380" y="367"/>
                      <a:pt x="377" y="367"/>
                    </a:cubicBezTo>
                    <a:cubicBezTo>
                      <a:pt x="374" y="370"/>
                      <a:pt x="371" y="370"/>
                      <a:pt x="368" y="374"/>
                    </a:cubicBezTo>
                    <a:cubicBezTo>
                      <a:pt x="368" y="374"/>
                      <a:pt x="368" y="374"/>
                      <a:pt x="368" y="374"/>
                    </a:cubicBezTo>
                    <a:cubicBezTo>
                      <a:pt x="368" y="374"/>
                      <a:pt x="368" y="377"/>
                      <a:pt x="365" y="377"/>
                    </a:cubicBezTo>
                    <a:cubicBezTo>
                      <a:pt x="368" y="380"/>
                      <a:pt x="368" y="383"/>
                      <a:pt x="368" y="383"/>
                    </a:cubicBezTo>
                    <a:cubicBezTo>
                      <a:pt x="374" y="383"/>
                      <a:pt x="377" y="383"/>
                      <a:pt x="377" y="380"/>
                    </a:cubicBezTo>
                    <a:cubicBezTo>
                      <a:pt x="380" y="377"/>
                      <a:pt x="383" y="374"/>
                      <a:pt x="383" y="370"/>
                    </a:cubicBezTo>
                    <a:close/>
                    <a:moveTo>
                      <a:pt x="472" y="341"/>
                    </a:moveTo>
                    <a:cubicBezTo>
                      <a:pt x="465" y="328"/>
                      <a:pt x="459" y="328"/>
                      <a:pt x="472" y="309"/>
                    </a:cubicBezTo>
                    <a:cubicBezTo>
                      <a:pt x="472" y="309"/>
                      <a:pt x="472" y="309"/>
                      <a:pt x="472" y="309"/>
                    </a:cubicBezTo>
                    <a:cubicBezTo>
                      <a:pt x="475" y="309"/>
                      <a:pt x="475" y="309"/>
                      <a:pt x="475" y="312"/>
                    </a:cubicBezTo>
                    <a:cubicBezTo>
                      <a:pt x="475" y="322"/>
                      <a:pt x="472" y="332"/>
                      <a:pt x="472" y="341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64" name="Freeform 34"/>
              <p:cNvSpPr>
                <a:spLocks/>
              </p:cNvSpPr>
              <p:nvPr/>
            </p:nvSpPr>
            <p:spPr bwMode="auto">
              <a:xfrm>
                <a:off x="1880392" y="4278993"/>
                <a:ext cx="25419" cy="18200"/>
              </a:xfrm>
              <a:custGeom>
                <a:avLst/>
                <a:gdLst/>
                <a:ahLst/>
                <a:cxnLst>
                  <a:cxn ang="0">
                    <a:pos x="29" y="19"/>
                  </a:cxn>
                  <a:cxn ang="0">
                    <a:pos x="10" y="9"/>
                  </a:cxn>
                  <a:cxn ang="0">
                    <a:pos x="0" y="0"/>
                  </a:cxn>
                  <a:cxn ang="0">
                    <a:pos x="10" y="0"/>
                  </a:cxn>
                  <a:cxn ang="0">
                    <a:pos x="10" y="9"/>
                  </a:cxn>
                  <a:cxn ang="0">
                    <a:pos x="19" y="9"/>
                  </a:cxn>
                  <a:cxn ang="0">
                    <a:pos x="29" y="19"/>
                  </a:cxn>
                  <a:cxn ang="0">
                    <a:pos x="29" y="19"/>
                  </a:cxn>
                  <a:cxn ang="0">
                    <a:pos x="29" y="19"/>
                  </a:cxn>
                </a:cxnLst>
                <a:rect l="0" t="0" r="r" b="b"/>
                <a:pathLst>
                  <a:path w="29" h="19">
                    <a:moveTo>
                      <a:pt x="29" y="19"/>
                    </a:moveTo>
                    <a:lnTo>
                      <a:pt x="10" y="9"/>
                    </a:lnTo>
                    <a:lnTo>
                      <a:pt x="0" y="0"/>
                    </a:lnTo>
                    <a:lnTo>
                      <a:pt x="10" y="0"/>
                    </a:lnTo>
                    <a:lnTo>
                      <a:pt x="10" y="9"/>
                    </a:lnTo>
                    <a:lnTo>
                      <a:pt x="19" y="9"/>
                    </a:lnTo>
                    <a:lnTo>
                      <a:pt x="29" y="19"/>
                    </a:lnTo>
                    <a:lnTo>
                      <a:pt x="29" y="19"/>
                    </a:lnTo>
                    <a:lnTo>
                      <a:pt x="29" y="19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65" name="Freeform 36"/>
              <p:cNvSpPr>
                <a:spLocks noEditPoints="1"/>
              </p:cNvSpPr>
              <p:nvPr/>
            </p:nvSpPr>
            <p:spPr bwMode="auto">
              <a:xfrm>
                <a:off x="1541180" y="4224394"/>
                <a:ext cx="347978" cy="154220"/>
              </a:xfrm>
              <a:custGeom>
                <a:avLst/>
                <a:gdLst/>
                <a:ahLst/>
                <a:cxnLst>
                  <a:cxn ang="0">
                    <a:pos x="88" y="68"/>
                  </a:cxn>
                  <a:cxn ang="0">
                    <a:pos x="92" y="65"/>
                  </a:cxn>
                  <a:cxn ang="0">
                    <a:pos x="92" y="55"/>
                  </a:cxn>
                  <a:cxn ang="0">
                    <a:pos x="104" y="59"/>
                  </a:cxn>
                  <a:cxn ang="0">
                    <a:pos x="117" y="59"/>
                  </a:cxn>
                  <a:cxn ang="0">
                    <a:pos x="130" y="52"/>
                  </a:cxn>
                  <a:cxn ang="0">
                    <a:pos x="142" y="52"/>
                  </a:cxn>
                  <a:cxn ang="0">
                    <a:pos x="149" y="52"/>
                  </a:cxn>
                  <a:cxn ang="0">
                    <a:pos x="164" y="52"/>
                  </a:cxn>
                  <a:cxn ang="0">
                    <a:pos x="168" y="52"/>
                  </a:cxn>
                  <a:cxn ang="0">
                    <a:pos x="158" y="46"/>
                  </a:cxn>
                  <a:cxn ang="0">
                    <a:pos x="158" y="39"/>
                  </a:cxn>
                  <a:cxn ang="0">
                    <a:pos x="158" y="26"/>
                  </a:cxn>
                  <a:cxn ang="0">
                    <a:pos x="155" y="23"/>
                  </a:cxn>
                  <a:cxn ang="0">
                    <a:pos x="149" y="17"/>
                  </a:cxn>
                  <a:cxn ang="0">
                    <a:pos x="142" y="7"/>
                  </a:cxn>
                  <a:cxn ang="0">
                    <a:pos x="136" y="7"/>
                  </a:cxn>
                  <a:cxn ang="0">
                    <a:pos x="123" y="13"/>
                  </a:cxn>
                  <a:cxn ang="0">
                    <a:pos x="123" y="13"/>
                  </a:cxn>
                  <a:cxn ang="0">
                    <a:pos x="82" y="7"/>
                  </a:cxn>
                  <a:cxn ang="0">
                    <a:pos x="82" y="4"/>
                  </a:cxn>
                  <a:cxn ang="0">
                    <a:pos x="76" y="4"/>
                  </a:cxn>
                  <a:cxn ang="0">
                    <a:pos x="73" y="0"/>
                  </a:cxn>
                  <a:cxn ang="0">
                    <a:pos x="25" y="10"/>
                  </a:cxn>
                  <a:cxn ang="0">
                    <a:pos x="35" y="13"/>
                  </a:cxn>
                  <a:cxn ang="0">
                    <a:pos x="0" y="20"/>
                  </a:cxn>
                  <a:cxn ang="0">
                    <a:pos x="16" y="26"/>
                  </a:cxn>
                  <a:cxn ang="0">
                    <a:pos x="6" y="33"/>
                  </a:cxn>
                  <a:cxn ang="0">
                    <a:pos x="3" y="39"/>
                  </a:cxn>
                  <a:cxn ang="0">
                    <a:pos x="9" y="43"/>
                  </a:cxn>
                  <a:cxn ang="0">
                    <a:pos x="9" y="46"/>
                  </a:cxn>
                  <a:cxn ang="0">
                    <a:pos x="9" y="49"/>
                  </a:cxn>
                  <a:cxn ang="0">
                    <a:pos x="12" y="52"/>
                  </a:cxn>
                  <a:cxn ang="0">
                    <a:pos x="22" y="59"/>
                  </a:cxn>
                  <a:cxn ang="0">
                    <a:pos x="38" y="59"/>
                  </a:cxn>
                  <a:cxn ang="0">
                    <a:pos x="41" y="55"/>
                  </a:cxn>
                  <a:cxn ang="0">
                    <a:pos x="76" y="55"/>
                  </a:cxn>
                  <a:cxn ang="0">
                    <a:pos x="88" y="55"/>
                  </a:cxn>
                  <a:cxn ang="0">
                    <a:pos x="88" y="55"/>
                  </a:cxn>
                  <a:cxn ang="0">
                    <a:pos x="92" y="59"/>
                  </a:cxn>
                  <a:cxn ang="0">
                    <a:pos x="88" y="65"/>
                  </a:cxn>
                  <a:cxn ang="0">
                    <a:pos x="22" y="10"/>
                  </a:cxn>
                  <a:cxn ang="0">
                    <a:pos x="12" y="10"/>
                  </a:cxn>
                  <a:cxn ang="0">
                    <a:pos x="0" y="13"/>
                  </a:cxn>
                  <a:cxn ang="0">
                    <a:pos x="0" y="13"/>
                  </a:cxn>
                  <a:cxn ang="0">
                    <a:pos x="0" y="4"/>
                  </a:cxn>
                  <a:cxn ang="0">
                    <a:pos x="3" y="0"/>
                  </a:cxn>
                  <a:cxn ang="0">
                    <a:pos x="9" y="0"/>
                  </a:cxn>
                  <a:cxn ang="0">
                    <a:pos x="19" y="62"/>
                  </a:cxn>
                  <a:cxn ang="0">
                    <a:pos x="16" y="65"/>
                  </a:cxn>
                  <a:cxn ang="0">
                    <a:pos x="16" y="65"/>
                  </a:cxn>
                  <a:cxn ang="0">
                    <a:pos x="19" y="62"/>
                  </a:cxn>
                </a:cxnLst>
                <a:rect l="0" t="0" r="r" b="b"/>
                <a:pathLst>
                  <a:path w="168" h="68">
                    <a:moveTo>
                      <a:pt x="88" y="65"/>
                    </a:moveTo>
                    <a:cubicBezTo>
                      <a:pt x="88" y="65"/>
                      <a:pt x="88" y="65"/>
                      <a:pt x="88" y="68"/>
                    </a:cubicBezTo>
                    <a:cubicBezTo>
                      <a:pt x="88" y="68"/>
                      <a:pt x="88" y="68"/>
                      <a:pt x="88" y="68"/>
                    </a:cubicBezTo>
                    <a:cubicBezTo>
                      <a:pt x="92" y="65"/>
                      <a:pt x="92" y="65"/>
                      <a:pt x="92" y="65"/>
                    </a:cubicBezTo>
                    <a:cubicBezTo>
                      <a:pt x="92" y="62"/>
                      <a:pt x="92" y="62"/>
                      <a:pt x="92" y="62"/>
                    </a:cubicBezTo>
                    <a:cubicBezTo>
                      <a:pt x="92" y="55"/>
                      <a:pt x="92" y="55"/>
                      <a:pt x="92" y="55"/>
                    </a:cubicBezTo>
                    <a:cubicBezTo>
                      <a:pt x="98" y="59"/>
                      <a:pt x="98" y="59"/>
                      <a:pt x="98" y="59"/>
                    </a:cubicBezTo>
                    <a:cubicBezTo>
                      <a:pt x="104" y="59"/>
                      <a:pt x="104" y="59"/>
                      <a:pt x="104" y="59"/>
                    </a:cubicBezTo>
                    <a:cubicBezTo>
                      <a:pt x="111" y="55"/>
                      <a:pt x="111" y="55"/>
                      <a:pt x="111" y="55"/>
                    </a:cubicBezTo>
                    <a:cubicBezTo>
                      <a:pt x="117" y="59"/>
                      <a:pt x="117" y="59"/>
                      <a:pt x="117" y="59"/>
                    </a:cubicBezTo>
                    <a:cubicBezTo>
                      <a:pt x="123" y="55"/>
                      <a:pt x="123" y="55"/>
                      <a:pt x="123" y="55"/>
                    </a:cubicBezTo>
                    <a:cubicBezTo>
                      <a:pt x="130" y="52"/>
                      <a:pt x="130" y="52"/>
                      <a:pt x="130" y="52"/>
                    </a:cubicBezTo>
                    <a:cubicBezTo>
                      <a:pt x="139" y="52"/>
                      <a:pt x="139" y="52"/>
                      <a:pt x="139" y="52"/>
                    </a:cubicBezTo>
                    <a:cubicBezTo>
                      <a:pt x="142" y="52"/>
                      <a:pt x="142" y="52"/>
                      <a:pt x="142" y="52"/>
                    </a:cubicBezTo>
                    <a:cubicBezTo>
                      <a:pt x="145" y="52"/>
                      <a:pt x="145" y="52"/>
                      <a:pt x="145" y="52"/>
                    </a:cubicBezTo>
                    <a:cubicBezTo>
                      <a:pt x="149" y="52"/>
                      <a:pt x="149" y="52"/>
                      <a:pt x="149" y="52"/>
                    </a:cubicBezTo>
                    <a:cubicBezTo>
                      <a:pt x="158" y="52"/>
                      <a:pt x="158" y="52"/>
                      <a:pt x="158" y="52"/>
                    </a:cubicBezTo>
                    <a:cubicBezTo>
                      <a:pt x="164" y="52"/>
                      <a:pt x="164" y="52"/>
                      <a:pt x="164" y="52"/>
                    </a:cubicBezTo>
                    <a:cubicBezTo>
                      <a:pt x="164" y="55"/>
                      <a:pt x="164" y="55"/>
                      <a:pt x="164" y="55"/>
                    </a:cubicBezTo>
                    <a:cubicBezTo>
                      <a:pt x="168" y="52"/>
                      <a:pt x="168" y="52"/>
                      <a:pt x="168" y="52"/>
                    </a:cubicBezTo>
                    <a:cubicBezTo>
                      <a:pt x="164" y="49"/>
                      <a:pt x="164" y="49"/>
                      <a:pt x="164" y="49"/>
                    </a:cubicBezTo>
                    <a:cubicBezTo>
                      <a:pt x="158" y="46"/>
                      <a:pt x="158" y="46"/>
                      <a:pt x="158" y="46"/>
                    </a:cubicBezTo>
                    <a:cubicBezTo>
                      <a:pt x="161" y="43"/>
                      <a:pt x="161" y="43"/>
                      <a:pt x="161" y="43"/>
                    </a:cubicBezTo>
                    <a:cubicBezTo>
                      <a:pt x="158" y="39"/>
                      <a:pt x="158" y="39"/>
                      <a:pt x="158" y="39"/>
                    </a:cubicBezTo>
                    <a:cubicBezTo>
                      <a:pt x="158" y="30"/>
                      <a:pt x="158" y="30"/>
                      <a:pt x="158" y="30"/>
                    </a:cubicBezTo>
                    <a:cubicBezTo>
                      <a:pt x="158" y="26"/>
                      <a:pt x="158" y="26"/>
                      <a:pt x="158" y="26"/>
                    </a:cubicBezTo>
                    <a:cubicBezTo>
                      <a:pt x="161" y="26"/>
                      <a:pt x="161" y="26"/>
                      <a:pt x="161" y="26"/>
                    </a:cubicBezTo>
                    <a:cubicBezTo>
                      <a:pt x="155" y="23"/>
                      <a:pt x="155" y="23"/>
                      <a:pt x="155" y="23"/>
                    </a:cubicBezTo>
                    <a:cubicBezTo>
                      <a:pt x="152" y="23"/>
                      <a:pt x="152" y="23"/>
                      <a:pt x="152" y="23"/>
                    </a:cubicBezTo>
                    <a:cubicBezTo>
                      <a:pt x="149" y="17"/>
                      <a:pt x="149" y="17"/>
                      <a:pt x="149" y="17"/>
                    </a:cubicBezTo>
                    <a:cubicBezTo>
                      <a:pt x="149" y="10"/>
                      <a:pt x="149" y="10"/>
                      <a:pt x="149" y="10"/>
                    </a:cubicBezTo>
                    <a:cubicBezTo>
                      <a:pt x="142" y="7"/>
                      <a:pt x="142" y="7"/>
                      <a:pt x="142" y="7"/>
                    </a:cubicBezTo>
                    <a:cubicBezTo>
                      <a:pt x="139" y="7"/>
                      <a:pt x="139" y="7"/>
                      <a:pt x="139" y="7"/>
                    </a:cubicBezTo>
                    <a:cubicBezTo>
                      <a:pt x="136" y="7"/>
                      <a:pt x="136" y="7"/>
                      <a:pt x="136" y="7"/>
                    </a:cubicBezTo>
                    <a:cubicBezTo>
                      <a:pt x="133" y="7"/>
                      <a:pt x="133" y="7"/>
                      <a:pt x="133" y="7"/>
                    </a:cubicBezTo>
                    <a:cubicBezTo>
                      <a:pt x="130" y="10"/>
                      <a:pt x="126" y="10"/>
                      <a:pt x="123" y="13"/>
                    </a:cubicBezTo>
                    <a:cubicBezTo>
                      <a:pt x="123" y="13"/>
                      <a:pt x="123" y="13"/>
                      <a:pt x="123" y="13"/>
                    </a:cubicBezTo>
                    <a:cubicBezTo>
                      <a:pt x="123" y="13"/>
                      <a:pt x="123" y="13"/>
                      <a:pt x="123" y="13"/>
                    </a:cubicBezTo>
                    <a:cubicBezTo>
                      <a:pt x="107" y="13"/>
                      <a:pt x="98" y="13"/>
                      <a:pt x="82" y="7"/>
                    </a:cubicBezTo>
                    <a:cubicBezTo>
                      <a:pt x="82" y="7"/>
                      <a:pt x="82" y="7"/>
                      <a:pt x="82" y="7"/>
                    </a:cubicBezTo>
                    <a:cubicBezTo>
                      <a:pt x="82" y="7"/>
                      <a:pt x="82" y="7"/>
                      <a:pt x="82" y="7"/>
                    </a:cubicBezTo>
                    <a:cubicBezTo>
                      <a:pt x="82" y="7"/>
                      <a:pt x="82" y="7"/>
                      <a:pt x="82" y="4"/>
                    </a:cubicBezTo>
                    <a:cubicBezTo>
                      <a:pt x="79" y="4"/>
                      <a:pt x="79" y="4"/>
                      <a:pt x="76" y="4"/>
                    </a:cubicBezTo>
                    <a:cubicBezTo>
                      <a:pt x="76" y="4"/>
                      <a:pt x="76" y="4"/>
                      <a:pt x="76" y="4"/>
                    </a:cubicBezTo>
                    <a:cubicBezTo>
                      <a:pt x="73" y="4"/>
                      <a:pt x="73" y="4"/>
                      <a:pt x="73" y="4"/>
                    </a:cubicBezTo>
                    <a:cubicBezTo>
                      <a:pt x="73" y="4"/>
                      <a:pt x="73" y="4"/>
                      <a:pt x="73" y="0"/>
                    </a:cubicBezTo>
                    <a:cubicBezTo>
                      <a:pt x="66" y="4"/>
                      <a:pt x="60" y="0"/>
                      <a:pt x="57" y="4"/>
                    </a:cubicBezTo>
                    <a:cubicBezTo>
                      <a:pt x="41" y="4"/>
                      <a:pt x="41" y="13"/>
                      <a:pt x="25" y="10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35" y="13"/>
                      <a:pt x="35" y="13"/>
                      <a:pt x="35" y="13"/>
                    </a:cubicBezTo>
                    <a:cubicBezTo>
                      <a:pt x="31" y="17"/>
                      <a:pt x="31" y="17"/>
                      <a:pt x="31" y="17"/>
                    </a:cubicBezTo>
                    <a:cubicBezTo>
                      <a:pt x="22" y="20"/>
                      <a:pt x="12" y="20"/>
                      <a:pt x="0" y="20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16" y="26"/>
                      <a:pt x="16" y="26"/>
                      <a:pt x="16" y="26"/>
                    </a:cubicBezTo>
                    <a:cubicBezTo>
                      <a:pt x="3" y="30"/>
                      <a:pt x="3" y="30"/>
                      <a:pt x="3" y="30"/>
                    </a:cubicBezTo>
                    <a:cubicBezTo>
                      <a:pt x="6" y="33"/>
                      <a:pt x="6" y="33"/>
                      <a:pt x="6" y="33"/>
                    </a:cubicBezTo>
                    <a:cubicBezTo>
                      <a:pt x="6" y="39"/>
                      <a:pt x="6" y="39"/>
                      <a:pt x="6" y="39"/>
                    </a:cubicBezTo>
                    <a:cubicBezTo>
                      <a:pt x="3" y="39"/>
                      <a:pt x="3" y="39"/>
                      <a:pt x="3" y="39"/>
                    </a:cubicBezTo>
                    <a:cubicBezTo>
                      <a:pt x="3" y="43"/>
                      <a:pt x="3" y="43"/>
                      <a:pt x="3" y="43"/>
                    </a:cubicBezTo>
                    <a:cubicBezTo>
                      <a:pt x="6" y="43"/>
                      <a:pt x="6" y="43"/>
                      <a:pt x="9" y="43"/>
                    </a:cubicBezTo>
                    <a:cubicBezTo>
                      <a:pt x="9" y="43"/>
                      <a:pt x="9" y="43"/>
                      <a:pt x="9" y="43"/>
                    </a:cubicBezTo>
                    <a:cubicBezTo>
                      <a:pt x="9" y="46"/>
                      <a:pt x="9" y="46"/>
                      <a:pt x="9" y="46"/>
                    </a:cubicBezTo>
                    <a:cubicBezTo>
                      <a:pt x="9" y="49"/>
                      <a:pt x="9" y="49"/>
                      <a:pt x="9" y="49"/>
                    </a:cubicBezTo>
                    <a:cubicBezTo>
                      <a:pt x="9" y="49"/>
                      <a:pt x="9" y="49"/>
                      <a:pt x="9" y="49"/>
                    </a:cubicBezTo>
                    <a:cubicBezTo>
                      <a:pt x="12" y="52"/>
                      <a:pt x="12" y="52"/>
                      <a:pt x="12" y="52"/>
                    </a:cubicBezTo>
                    <a:cubicBezTo>
                      <a:pt x="12" y="52"/>
                      <a:pt x="12" y="52"/>
                      <a:pt x="12" y="52"/>
                    </a:cubicBezTo>
                    <a:cubicBezTo>
                      <a:pt x="19" y="52"/>
                      <a:pt x="19" y="52"/>
                      <a:pt x="19" y="52"/>
                    </a:cubicBezTo>
                    <a:cubicBezTo>
                      <a:pt x="22" y="59"/>
                      <a:pt x="22" y="59"/>
                      <a:pt x="22" y="59"/>
                    </a:cubicBezTo>
                    <a:cubicBezTo>
                      <a:pt x="28" y="55"/>
                      <a:pt x="31" y="62"/>
                      <a:pt x="38" y="62"/>
                    </a:cubicBezTo>
                    <a:cubicBezTo>
                      <a:pt x="38" y="59"/>
                      <a:pt x="38" y="59"/>
                      <a:pt x="38" y="59"/>
                    </a:cubicBezTo>
                    <a:cubicBezTo>
                      <a:pt x="38" y="55"/>
                      <a:pt x="38" y="55"/>
                      <a:pt x="38" y="55"/>
                    </a:cubicBezTo>
                    <a:cubicBezTo>
                      <a:pt x="41" y="55"/>
                      <a:pt x="41" y="55"/>
                      <a:pt x="41" y="55"/>
                    </a:cubicBezTo>
                    <a:cubicBezTo>
                      <a:pt x="54" y="62"/>
                      <a:pt x="63" y="68"/>
                      <a:pt x="76" y="55"/>
                    </a:cubicBezTo>
                    <a:cubicBezTo>
                      <a:pt x="76" y="55"/>
                      <a:pt x="76" y="55"/>
                      <a:pt x="76" y="55"/>
                    </a:cubicBezTo>
                    <a:cubicBezTo>
                      <a:pt x="76" y="55"/>
                      <a:pt x="76" y="55"/>
                      <a:pt x="76" y="55"/>
                    </a:cubicBezTo>
                    <a:cubicBezTo>
                      <a:pt x="82" y="59"/>
                      <a:pt x="82" y="59"/>
                      <a:pt x="88" y="55"/>
                    </a:cubicBezTo>
                    <a:cubicBezTo>
                      <a:pt x="88" y="55"/>
                      <a:pt x="88" y="55"/>
                      <a:pt x="88" y="55"/>
                    </a:cubicBezTo>
                    <a:cubicBezTo>
                      <a:pt x="88" y="55"/>
                      <a:pt x="88" y="55"/>
                      <a:pt x="88" y="55"/>
                    </a:cubicBezTo>
                    <a:cubicBezTo>
                      <a:pt x="92" y="59"/>
                      <a:pt x="92" y="59"/>
                      <a:pt x="92" y="59"/>
                    </a:cubicBezTo>
                    <a:cubicBezTo>
                      <a:pt x="92" y="59"/>
                      <a:pt x="92" y="59"/>
                      <a:pt x="92" y="59"/>
                    </a:cubicBezTo>
                    <a:cubicBezTo>
                      <a:pt x="92" y="59"/>
                      <a:pt x="92" y="59"/>
                      <a:pt x="92" y="59"/>
                    </a:cubicBezTo>
                    <a:cubicBezTo>
                      <a:pt x="92" y="62"/>
                      <a:pt x="88" y="62"/>
                      <a:pt x="88" y="65"/>
                    </a:cubicBezTo>
                    <a:close/>
                    <a:moveTo>
                      <a:pt x="9" y="0"/>
                    </a:moveTo>
                    <a:cubicBezTo>
                      <a:pt x="12" y="4"/>
                      <a:pt x="16" y="7"/>
                      <a:pt x="22" y="10"/>
                    </a:cubicBez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10"/>
                      <a:pt x="16" y="10"/>
                      <a:pt x="12" y="10"/>
                    </a:cubicBezTo>
                    <a:cubicBezTo>
                      <a:pt x="9" y="10"/>
                      <a:pt x="6" y="13"/>
                      <a:pt x="3" y="13"/>
                    </a:cubicBezTo>
                    <a:cubicBezTo>
                      <a:pt x="3" y="13"/>
                      <a:pt x="3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9" y="0"/>
                      <a:pt x="9" y="0"/>
                      <a:pt x="9" y="0"/>
                    </a:cubicBezTo>
                    <a:close/>
                    <a:moveTo>
                      <a:pt x="19" y="62"/>
                    </a:moveTo>
                    <a:cubicBezTo>
                      <a:pt x="19" y="62"/>
                      <a:pt x="19" y="62"/>
                      <a:pt x="19" y="62"/>
                    </a:cubicBezTo>
                    <a:cubicBezTo>
                      <a:pt x="16" y="65"/>
                      <a:pt x="16" y="65"/>
                      <a:pt x="16" y="65"/>
                    </a:cubicBezTo>
                    <a:cubicBezTo>
                      <a:pt x="16" y="65"/>
                      <a:pt x="16" y="65"/>
                      <a:pt x="16" y="65"/>
                    </a:cubicBezTo>
                    <a:cubicBezTo>
                      <a:pt x="16" y="65"/>
                      <a:pt x="16" y="65"/>
                      <a:pt x="16" y="65"/>
                    </a:cubicBezTo>
                    <a:cubicBezTo>
                      <a:pt x="19" y="62"/>
                      <a:pt x="19" y="62"/>
                      <a:pt x="19" y="62"/>
                    </a:cubicBezTo>
                    <a:cubicBezTo>
                      <a:pt x="19" y="62"/>
                      <a:pt x="19" y="62"/>
                      <a:pt x="19" y="62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66" name="Freeform 38"/>
              <p:cNvSpPr>
                <a:spLocks/>
              </p:cNvSpPr>
              <p:nvPr/>
            </p:nvSpPr>
            <p:spPr bwMode="auto">
              <a:xfrm>
                <a:off x="1457911" y="3973429"/>
                <a:ext cx="306781" cy="189661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63" y="9"/>
                  </a:cxn>
                  <a:cxn ang="0">
                    <a:pos x="53" y="6"/>
                  </a:cxn>
                  <a:cxn ang="0">
                    <a:pos x="44" y="6"/>
                  </a:cxn>
                  <a:cxn ang="0">
                    <a:pos x="34" y="6"/>
                  </a:cxn>
                  <a:cxn ang="0">
                    <a:pos x="19" y="3"/>
                  </a:cxn>
                  <a:cxn ang="0">
                    <a:pos x="9" y="6"/>
                  </a:cxn>
                  <a:cxn ang="0">
                    <a:pos x="12" y="12"/>
                  </a:cxn>
                  <a:cxn ang="0">
                    <a:pos x="9" y="22"/>
                  </a:cxn>
                  <a:cxn ang="0">
                    <a:pos x="3" y="35"/>
                  </a:cxn>
                  <a:cxn ang="0">
                    <a:pos x="0" y="42"/>
                  </a:cxn>
                  <a:cxn ang="0">
                    <a:pos x="12" y="42"/>
                  </a:cxn>
                  <a:cxn ang="0">
                    <a:pos x="22" y="45"/>
                  </a:cxn>
                  <a:cxn ang="0">
                    <a:pos x="34" y="42"/>
                  </a:cxn>
                  <a:cxn ang="0">
                    <a:pos x="44" y="38"/>
                  </a:cxn>
                  <a:cxn ang="0">
                    <a:pos x="56" y="42"/>
                  </a:cxn>
                  <a:cxn ang="0">
                    <a:pos x="63" y="51"/>
                  </a:cxn>
                  <a:cxn ang="0">
                    <a:pos x="63" y="64"/>
                  </a:cxn>
                  <a:cxn ang="0">
                    <a:pos x="56" y="67"/>
                  </a:cxn>
                  <a:cxn ang="0">
                    <a:pos x="56" y="74"/>
                  </a:cxn>
                  <a:cxn ang="0">
                    <a:pos x="75" y="58"/>
                  </a:cxn>
                  <a:cxn ang="0">
                    <a:pos x="82" y="58"/>
                  </a:cxn>
                  <a:cxn ang="0">
                    <a:pos x="85" y="61"/>
                  </a:cxn>
                  <a:cxn ang="0">
                    <a:pos x="97" y="64"/>
                  </a:cxn>
                  <a:cxn ang="0">
                    <a:pos x="97" y="67"/>
                  </a:cxn>
                  <a:cxn ang="0">
                    <a:pos x="91" y="71"/>
                  </a:cxn>
                  <a:cxn ang="0">
                    <a:pos x="97" y="74"/>
                  </a:cxn>
                  <a:cxn ang="0">
                    <a:pos x="97" y="80"/>
                  </a:cxn>
                  <a:cxn ang="0">
                    <a:pos x="110" y="77"/>
                  </a:cxn>
                  <a:cxn ang="0">
                    <a:pos x="123" y="74"/>
                  </a:cxn>
                  <a:cxn ang="0">
                    <a:pos x="113" y="74"/>
                  </a:cxn>
                  <a:cxn ang="0">
                    <a:pos x="107" y="64"/>
                  </a:cxn>
                  <a:cxn ang="0">
                    <a:pos x="113" y="61"/>
                  </a:cxn>
                  <a:cxn ang="0">
                    <a:pos x="123" y="58"/>
                  </a:cxn>
                  <a:cxn ang="0">
                    <a:pos x="132" y="51"/>
                  </a:cxn>
                  <a:cxn ang="0">
                    <a:pos x="138" y="45"/>
                  </a:cxn>
                  <a:cxn ang="0">
                    <a:pos x="145" y="38"/>
                  </a:cxn>
                  <a:cxn ang="0">
                    <a:pos x="145" y="29"/>
                  </a:cxn>
                  <a:cxn ang="0">
                    <a:pos x="135" y="25"/>
                  </a:cxn>
                  <a:cxn ang="0">
                    <a:pos x="123" y="19"/>
                  </a:cxn>
                  <a:cxn ang="0">
                    <a:pos x="113" y="22"/>
                  </a:cxn>
                  <a:cxn ang="0">
                    <a:pos x="107" y="19"/>
                  </a:cxn>
                  <a:cxn ang="0">
                    <a:pos x="100" y="9"/>
                  </a:cxn>
                  <a:cxn ang="0">
                    <a:pos x="91" y="6"/>
                  </a:cxn>
                  <a:cxn ang="0">
                    <a:pos x="91" y="0"/>
                  </a:cxn>
                  <a:cxn ang="0">
                    <a:pos x="85" y="0"/>
                  </a:cxn>
                  <a:cxn ang="0">
                    <a:pos x="75" y="3"/>
                  </a:cxn>
                </a:cxnLst>
                <a:rect l="0" t="0" r="r" b="b"/>
                <a:pathLst>
                  <a:path w="148" h="84">
                    <a:moveTo>
                      <a:pt x="69" y="3"/>
                    </a:moveTo>
                    <a:cubicBezTo>
                      <a:pt x="66" y="3"/>
                      <a:pt x="66" y="3"/>
                      <a:pt x="66" y="3"/>
                    </a:cubicBezTo>
                    <a:cubicBezTo>
                      <a:pt x="66" y="6"/>
                      <a:pt x="66" y="6"/>
                      <a:pt x="66" y="6"/>
                    </a:cubicBezTo>
                    <a:cubicBezTo>
                      <a:pt x="66" y="9"/>
                      <a:pt x="66" y="9"/>
                      <a:pt x="66" y="9"/>
                    </a:cubicBezTo>
                    <a:cubicBezTo>
                      <a:pt x="63" y="9"/>
                      <a:pt x="63" y="9"/>
                      <a:pt x="63" y="9"/>
                    </a:cubicBezTo>
                    <a:cubicBezTo>
                      <a:pt x="63" y="9"/>
                      <a:pt x="63" y="9"/>
                      <a:pt x="63" y="9"/>
                    </a:cubicBezTo>
                    <a:cubicBezTo>
                      <a:pt x="60" y="9"/>
                      <a:pt x="60" y="9"/>
                      <a:pt x="60" y="9"/>
                    </a:cubicBezTo>
                    <a:cubicBezTo>
                      <a:pt x="53" y="9"/>
                      <a:pt x="53" y="9"/>
                      <a:pt x="53" y="9"/>
                    </a:cubicBezTo>
                    <a:cubicBezTo>
                      <a:pt x="53" y="6"/>
                      <a:pt x="53" y="6"/>
                      <a:pt x="53" y="6"/>
                    </a:cubicBezTo>
                    <a:cubicBezTo>
                      <a:pt x="50" y="6"/>
                      <a:pt x="50" y="6"/>
                      <a:pt x="50" y="6"/>
                    </a:cubicBezTo>
                    <a:cubicBezTo>
                      <a:pt x="47" y="6"/>
                      <a:pt x="47" y="6"/>
                      <a:pt x="47" y="6"/>
                    </a:cubicBezTo>
                    <a:cubicBezTo>
                      <a:pt x="44" y="6"/>
                      <a:pt x="44" y="6"/>
                      <a:pt x="44" y="6"/>
                    </a:cubicBezTo>
                    <a:cubicBezTo>
                      <a:pt x="44" y="6"/>
                      <a:pt x="44" y="6"/>
                      <a:pt x="44" y="6"/>
                    </a:cubicBezTo>
                    <a:cubicBezTo>
                      <a:pt x="41" y="9"/>
                      <a:pt x="41" y="9"/>
                      <a:pt x="41" y="6"/>
                    </a:cubicBezTo>
                    <a:cubicBezTo>
                      <a:pt x="38" y="6"/>
                      <a:pt x="38" y="6"/>
                      <a:pt x="34" y="6"/>
                    </a:cubicBezTo>
                    <a:cubicBezTo>
                      <a:pt x="31" y="6"/>
                      <a:pt x="31" y="6"/>
                      <a:pt x="31" y="6"/>
                    </a:cubicBezTo>
                    <a:cubicBezTo>
                      <a:pt x="22" y="3"/>
                      <a:pt x="22" y="3"/>
                      <a:pt x="22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9"/>
                      <a:pt x="12" y="19"/>
                      <a:pt x="12" y="19"/>
                    </a:cubicBezTo>
                    <a:cubicBezTo>
                      <a:pt x="12" y="22"/>
                      <a:pt x="12" y="22"/>
                      <a:pt x="12" y="22"/>
                    </a:cubicBezTo>
                    <a:cubicBezTo>
                      <a:pt x="9" y="22"/>
                      <a:pt x="9" y="22"/>
                      <a:pt x="9" y="22"/>
                    </a:cubicBezTo>
                    <a:cubicBezTo>
                      <a:pt x="3" y="29"/>
                      <a:pt x="3" y="29"/>
                      <a:pt x="3" y="29"/>
                    </a:cubicBezTo>
                    <a:cubicBezTo>
                      <a:pt x="3" y="32"/>
                      <a:pt x="3" y="32"/>
                      <a:pt x="3" y="32"/>
                    </a:cubicBezTo>
                    <a:cubicBezTo>
                      <a:pt x="3" y="35"/>
                      <a:pt x="3" y="35"/>
                      <a:pt x="3" y="35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3" y="45"/>
                      <a:pt x="3" y="45"/>
                      <a:pt x="3" y="45"/>
                    </a:cubicBezTo>
                    <a:cubicBezTo>
                      <a:pt x="9" y="42"/>
                      <a:pt x="9" y="42"/>
                      <a:pt x="9" y="42"/>
                    </a:cubicBezTo>
                    <a:cubicBezTo>
                      <a:pt x="12" y="42"/>
                      <a:pt x="12" y="42"/>
                      <a:pt x="12" y="42"/>
                    </a:cubicBezTo>
                    <a:cubicBezTo>
                      <a:pt x="19" y="42"/>
                      <a:pt x="19" y="42"/>
                      <a:pt x="19" y="42"/>
                    </a:cubicBezTo>
                    <a:cubicBezTo>
                      <a:pt x="22" y="45"/>
                      <a:pt x="22" y="45"/>
                      <a:pt x="22" y="45"/>
                    </a:cubicBezTo>
                    <a:cubicBezTo>
                      <a:pt x="22" y="45"/>
                      <a:pt x="22" y="45"/>
                      <a:pt x="22" y="45"/>
                    </a:cubicBezTo>
                    <a:cubicBezTo>
                      <a:pt x="28" y="45"/>
                      <a:pt x="28" y="45"/>
                      <a:pt x="28" y="45"/>
                    </a:cubicBezTo>
                    <a:cubicBezTo>
                      <a:pt x="31" y="45"/>
                      <a:pt x="31" y="45"/>
                      <a:pt x="31" y="45"/>
                    </a:cubicBezTo>
                    <a:cubicBezTo>
                      <a:pt x="34" y="42"/>
                      <a:pt x="34" y="42"/>
                      <a:pt x="34" y="42"/>
                    </a:cubicBezTo>
                    <a:cubicBezTo>
                      <a:pt x="38" y="38"/>
                      <a:pt x="38" y="38"/>
                      <a:pt x="38" y="38"/>
                    </a:cubicBezTo>
                    <a:cubicBezTo>
                      <a:pt x="41" y="38"/>
                      <a:pt x="41" y="38"/>
                      <a:pt x="41" y="38"/>
                    </a:cubicBezTo>
                    <a:cubicBezTo>
                      <a:pt x="44" y="38"/>
                      <a:pt x="44" y="38"/>
                      <a:pt x="44" y="38"/>
                    </a:cubicBezTo>
                    <a:cubicBezTo>
                      <a:pt x="50" y="38"/>
                      <a:pt x="50" y="38"/>
                      <a:pt x="50" y="38"/>
                    </a:cubicBezTo>
                    <a:cubicBezTo>
                      <a:pt x="56" y="42"/>
                      <a:pt x="56" y="42"/>
                      <a:pt x="56" y="42"/>
                    </a:cubicBezTo>
                    <a:cubicBezTo>
                      <a:pt x="56" y="42"/>
                      <a:pt x="56" y="42"/>
                      <a:pt x="56" y="42"/>
                    </a:cubicBezTo>
                    <a:cubicBezTo>
                      <a:pt x="60" y="45"/>
                      <a:pt x="60" y="45"/>
                      <a:pt x="60" y="45"/>
                    </a:cubicBezTo>
                    <a:cubicBezTo>
                      <a:pt x="60" y="48"/>
                      <a:pt x="60" y="48"/>
                      <a:pt x="60" y="48"/>
                    </a:cubicBezTo>
                    <a:cubicBezTo>
                      <a:pt x="60" y="51"/>
                      <a:pt x="63" y="51"/>
                      <a:pt x="63" y="51"/>
                    </a:cubicBezTo>
                    <a:cubicBezTo>
                      <a:pt x="63" y="54"/>
                      <a:pt x="66" y="54"/>
                      <a:pt x="66" y="58"/>
                    </a:cubicBezTo>
                    <a:cubicBezTo>
                      <a:pt x="69" y="61"/>
                      <a:pt x="69" y="61"/>
                      <a:pt x="69" y="61"/>
                    </a:cubicBezTo>
                    <a:cubicBezTo>
                      <a:pt x="63" y="64"/>
                      <a:pt x="63" y="64"/>
                      <a:pt x="63" y="64"/>
                    </a:cubicBezTo>
                    <a:cubicBezTo>
                      <a:pt x="60" y="61"/>
                      <a:pt x="60" y="61"/>
                      <a:pt x="60" y="61"/>
                    </a:cubicBezTo>
                    <a:cubicBezTo>
                      <a:pt x="60" y="64"/>
                      <a:pt x="60" y="64"/>
                      <a:pt x="60" y="64"/>
                    </a:cubicBezTo>
                    <a:cubicBezTo>
                      <a:pt x="56" y="67"/>
                      <a:pt x="56" y="67"/>
                      <a:pt x="56" y="67"/>
                    </a:cubicBezTo>
                    <a:cubicBezTo>
                      <a:pt x="53" y="67"/>
                      <a:pt x="53" y="67"/>
                      <a:pt x="53" y="67"/>
                    </a:cubicBezTo>
                    <a:cubicBezTo>
                      <a:pt x="53" y="71"/>
                      <a:pt x="53" y="71"/>
                      <a:pt x="53" y="71"/>
                    </a:cubicBezTo>
                    <a:cubicBezTo>
                      <a:pt x="56" y="74"/>
                      <a:pt x="56" y="74"/>
                      <a:pt x="56" y="74"/>
                    </a:cubicBezTo>
                    <a:cubicBezTo>
                      <a:pt x="60" y="71"/>
                      <a:pt x="60" y="71"/>
                      <a:pt x="60" y="71"/>
                    </a:cubicBezTo>
                    <a:cubicBezTo>
                      <a:pt x="63" y="71"/>
                      <a:pt x="63" y="71"/>
                      <a:pt x="63" y="71"/>
                    </a:cubicBezTo>
                    <a:cubicBezTo>
                      <a:pt x="66" y="67"/>
                      <a:pt x="72" y="64"/>
                      <a:pt x="75" y="58"/>
                    </a:cubicBezTo>
                    <a:cubicBezTo>
                      <a:pt x="75" y="58"/>
                      <a:pt x="75" y="58"/>
                      <a:pt x="75" y="58"/>
                    </a:cubicBezTo>
                    <a:cubicBezTo>
                      <a:pt x="75" y="58"/>
                      <a:pt x="75" y="58"/>
                      <a:pt x="75" y="58"/>
                    </a:cubicBezTo>
                    <a:cubicBezTo>
                      <a:pt x="78" y="58"/>
                      <a:pt x="78" y="58"/>
                      <a:pt x="82" y="58"/>
                    </a:cubicBezTo>
                    <a:cubicBezTo>
                      <a:pt x="82" y="58"/>
                      <a:pt x="82" y="58"/>
                      <a:pt x="82" y="58"/>
                    </a:cubicBezTo>
                    <a:cubicBezTo>
                      <a:pt x="82" y="58"/>
                      <a:pt x="82" y="58"/>
                      <a:pt x="82" y="58"/>
                    </a:cubicBezTo>
                    <a:cubicBezTo>
                      <a:pt x="82" y="61"/>
                      <a:pt x="85" y="61"/>
                      <a:pt x="85" y="61"/>
                    </a:cubicBezTo>
                    <a:cubicBezTo>
                      <a:pt x="85" y="61"/>
                      <a:pt x="85" y="61"/>
                      <a:pt x="85" y="61"/>
                    </a:cubicBezTo>
                    <a:cubicBezTo>
                      <a:pt x="88" y="64"/>
                      <a:pt x="94" y="64"/>
                      <a:pt x="97" y="64"/>
                    </a:cubicBezTo>
                    <a:cubicBezTo>
                      <a:pt x="97" y="64"/>
                      <a:pt x="97" y="64"/>
                      <a:pt x="97" y="64"/>
                    </a:cubicBezTo>
                    <a:cubicBezTo>
                      <a:pt x="97" y="64"/>
                      <a:pt x="97" y="64"/>
                      <a:pt x="97" y="64"/>
                    </a:cubicBezTo>
                    <a:cubicBezTo>
                      <a:pt x="97" y="67"/>
                      <a:pt x="97" y="67"/>
                      <a:pt x="97" y="67"/>
                    </a:cubicBezTo>
                    <a:cubicBezTo>
                      <a:pt x="97" y="67"/>
                      <a:pt x="97" y="67"/>
                      <a:pt x="97" y="67"/>
                    </a:cubicBezTo>
                    <a:cubicBezTo>
                      <a:pt x="97" y="67"/>
                      <a:pt x="97" y="67"/>
                      <a:pt x="97" y="67"/>
                    </a:cubicBezTo>
                    <a:cubicBezTo>
                      <a:pt x="94" y="71"/>
                      <a:pt x="94" y="71"/>
                      <a:pt x="91" y="71"/>
                    </a:cubicBezTo>
                    <a:cubicBezTo>
                      <a:pt x="91" y="71"/>
                      <a:pt x="91" y="71"/>
                      <a:pt x="91" y="71"/>
                    </a:cubicBezTo>
                    <a:cubicBezTo>
                      <a:pt x="91" y="71"/>
                      <a:pt x="91" y="71"/>
                      <a:pt x="91" y="74"/>
                    </a:cubicBezTo>
                    <a:cubicBezTo>
                      <a:pt x="91" y="71"/>
                      <a:pt x="91" y="71"/>
                      <a:pt x="91" y="71"/>
                    </a:cubicBezTo>
                    <a:cubicBezTo>
                      <a:pt x="94" y="71"/>
                      <a:pt x="97" y="74"/>
                      <a:pt x="97" y="74"/>
                    </a:cubicBezTo>
                    <a:cubicBezTo>
                      <a:pt x="100" y="74"/>
                      <a:pt x="100" y="74"/>
                      <a:pt x="100" y="74"/>
                    </a:cubicBezTo>
                    <a:cubicBezTo>
                      <a:pt x="100" y="77"/>
                      <a:pt x="100" y="77"/>
                      <a:pt x="100" y="77"/>
                    </a:cubicBezTo>
                    <a:cubicBezTo>
                      <a:pt x="97" y="77"/>
                      <a:pt x="97" y="80"/>
                      <a:pt x="97" y="80"/>
                    </a:cubicBezTo>
                    <a:cubicBezTo>
                      <a:pt x="100" y="80"/>
                      <a:pt x="100" y="84"/>
                      <a:pt x="104" y="80"/>
                    </a:cubicBezTo>
                    <a:cubicBezTo>
                      <a:pt x="104" y="80"/>
                      <a:pt x="107" y="80"/>
                      <a:pt x="107" y="77"/>
                    </a:cubicBezTo>
                    <a:cubicBezTo>
                      <a:pt x="110" y="77"/>
                      <a:pt x="110" y="77"/>
                      <a:pt x="110" y="77"/>
                    </a:cubicBezTo>
                    <a:cubicBezTo>
                      <a:pt x="110" y="77"/>
                      <a:pt x="113" y="74"/>
                      <a:pt x="116" y="74"/>
                    </a:cubicBezTo>
                    <a:cubicBezTo>
                      <a:pt x="116" y="74"/>
                      <a:pt x="116" y="77"/>
                      <a:pt x="123" y="74"/>
                    </a:cubicBezTo>
                    <a:cubicBezTo>
                      <a:pt x="123" y="74"/>
                      <a:pt x="123" y="74"/>
                      <a:pt x="123" y="74"/>
                    </a:cubicBezTo>
                    <a:cubicBezTo>
                      <a:pt x="119" y="74"/>
                      <a:pt x="116" y="74"/>
                      <a:pt x="113" y="74"/>
                    </a:cubicBezTo>
                    <a:cubicBezTo>
                      <a:pt x="113" y="74"/>
                      <a:pt x="113" y="74"/>
                      <a:pt x="113" y="74"/>
                    </a:cubicBezTo>
                    <a:cubicBezTo>
                      <a:pt x="113" y="74"/>
                      <a:pt x="113" y="74"/>
                      <a:pt x="113" y="74"/>
                    </a:cubicBezTo>
                    <a:cubicBezTo>
                      <a:pt x="110" y="71"/>
                      <a:pt x="107" y="67"/>
                      <a:pt x="107" y="64"/>
                    </a:cubicBezTo>
                    <a:cubicBezTo>
                      <a:pt x="104" y="64"/>
                      <a:pt x="104" y="64"/>
                      <a:pt x="104" y="64"/>
                    </a:cubicBezTo>
                    <a:cubicBezTo>
                      <a:pt x="107" y="64"/>
                      <a:pt x="107" y="64"/>
                      <a:pt x="107" y="64"/>
                    </a:cubicBezTo>
                    <a:cubicBezTo>
                      <a:pt x="110" y="61"/>
                      <a:pt x="110" y="61"/>
                      <a:pt x="110" y="61"/>
                    </a:cubicBezTo>
                    <a:cubicBezTo>
                      <a:pt x="116" y="58"/>
                      <a:pt x="116" y="58"/>
                      <a:pt x="116" y="58"/>
                    </a:cubicBezTo>
                    <a:cubicBezTo>
                      <a:pt x="113" y="61"/>
                      <a:pt x="113" y="61"/>
                      <a:pt x="113" y="61"/>
                    </a:cubicBezTo>
                    <a:cubicBezTo>
                      <a:pt x="116" y="61"/>
                      <a:pt x="119" y="58"/>
                      <a:pt x="123" y="58"/>
                    </a:cubicBezTo>
                    <a:cubicBezTo>
                      <a:pt x="123" y="58"/>
                      <a:pt x="123" y="58"/>
                      <a:pt x="123" y="58"/>
                    </a:cubicBezTo>
                    <a:cubicBezTo>
                      <a:pt x="123" y="58"/>
                      <a:pt x="123" y="58"/>
                      <a:pt x="123" y="58"/>
                    </a:cubicBezTo>
                    <a:cubicBezTo>
                      <a:pt x="123" y="58"/>
                      <a:pt x="123" y="58"/>
                      <a:pt x="123" y="58"/>
                    </a:cubicBezTo>
                    <a:cubicBezTo>
                      <a:pt x="126" y="54"/>
                      <a:pt x="129" y="54"/>
                      <a:pt x="132" y="54"/>
                    </a:cubicBezTo>
                    <a:cubicBezTo>
                      <a:pt x="132" y="51"/>
                      <a:pt x="132" y="51"/>
                      <a:pt x="132" y="51"/>
                    </a:cubicBezTo>
                    <a:cubicBezTo>
                      <a:pt x="132" y="48"/>
                      <a:pt x="132" y="48"/>
                      <a:pt x="132" y="48"/>
                    </a:cubicBezTo>
                    <a:cubicBezTo>
                      <a:pt x="138" y="48"/>
                      <a:pt x="138" y="48"/>
                      <a:pt x="138" y="48"/>
                    </a:cubicBezTo>
                    <a:cubicBezTo>
                      <a:pt x="138" y="45"/>
                      <a:pt x="138" y="45"/>
                      <a:pt x="138" y="45"/>
                    </a:cubicBezTo>
                    <a:cubicBezTo>
                      <a:pt x="145" y="45"/>
                      <a:pt x="145" y="45"/>
                      <a:pt x="145" y="45"/>
                    </a:cubicBezTo>
                    <a:cubicBezTo>
                      <a:pt x="148" y="42"/>
                      <a:pt x="148" y="42"/>
                      <a:pt x="148" y="42"/>
                    </a:cubicBezTo>
                    <a:cubicBezTo>
                      <a:pt x="145" y="38"/>
                      <a:pt x="145" y="38"/>
                      <a:pt x="145" y="38"/>
                    </a:cubicBezTo>
                    <a:cubicBezTo>
                      <a:pt x="145" y="35"/>
                      <a:pt x="145" y="35"/>
                      <a:pt x="145" y="35"/>
                    </a:cubicBezTo>
                    <a:cubicBezTo>
                      <a:pt x="141" y="32"/>
                      <a:pt x="141" y="32"/>
                      <a:pt x="141" y="32"/>
                    </a:cubicBezTo>
                    <a:cubicBezTo>
                      <a:pt x="145" y="29"/>
                      <a:pt x="145" y="29"/>
                      <a:pt x="145" y="29"/>
                    </a:cubicBezTo>
                    <a:cubicBezTo>
                      <a:pt x="145" y="29"/>
                      <a:pt x="145" y="29"/>
                      <a:pt x="145" y="29"/>
                    </a:cubicBezTo>
                    <a:cubicBezTo>
                      <a:pt x="138" y="29"/>
                      <a:pt x="138" y="29"/>
                      <a:pt x="138" y="29"/>
                    </a:cubicBezTo>
                    <a:cubicBezTo>
                      <a:pt x="135" y="25"/>
                      <a:pt x="135" y="25"/>
                      <a:pt x="135" y="25"/>
                    </a:cubicBezTo>
                    <a:cubicBezTo>
                      <a:pt x="132" y="25"/>
                      <a:pt x="132" y="25"/>
                      <a:pt x="132" y="25"/>
                    </a:cubicBezTo>
                    <a:cubicBezTo>
                      <a:pt x="126" y="25"/>
                      <a:pt x="126" y="25"/>
                      <a:pt x="126" y="25"/>
                    </a:cubicBezTo>
                    <a:cubicBezTo>
                      <a:pt x="123" y="19"/>
                      <a:pt x="123" y="19"/>
                      <a:pt x="123" y="19"/>
                    </a:cubicBezTo>
                    <a:cubicBezTo>
                      <a:pt x="119" y="22"/>
                      <a:pt x="119" y="22"/>
                      <a:pt x="119" y="22"/>
                    </a:cubicBezTo>
                    <a:cubicBezTo>
                      <a:pt x="113" y="22"/>
                      <a:pt x="113" y="22"/>
                      <a:pt x="113" y="22"/>
                    </a:cubicBezTo>
                    <a:cubicBezTo>
                      <a:pt x="113" y="22"/>
                      <a:pt x="113" y="22"/>
                      <a:pt x="113" y="22"/>
                    </a:cubicBezTo>
                    <a:cubicBezTo>
                      <a:pt x="113" y="19"/>
                      <a:pt x="113" y="19"/>
                      <a:pt x="110" y="19"/>
                    </a:cubicBezTo>
                    <a:cubicBezTo>
                      <a:pt x="107" y="19"/>
                      <a:pt x="107" y="19"/>
                      <a:pt x="107" y="19"/>
                    </a:cubicBezTo>
                    <a:cubicBezTo>
                      <a:pt x="107" y="19"/>
                      <a:pt x="107" y="19"/>
                      <a:pt x="107" y="19"/>
                    </a:cubicBezTo>
                    <a:cubicBezTo>
                      <a:pt x="104" y="16"/>
                      <a:pt x="104" y="16"/>
                      <a:pt x="104" y="16"/>
                    </a:cubicBezTo>
                    <a:cubicBezTo>
                      <a:pt x="104" y="12"/>
                      <a:pt x="104" y="12"/>
                      <a:pt x="104" y="12"/>
                    </a:cubicBezTo>
                    <a:cubicBezTo>
                      <a:pt x="100" y="9"/>
                      <a:pt x="100" y="9"/>
                      <a:pt x="100" y="9"/>
                    </a:cubicBezTo>
                    <a:cubicBezTo>
                      <a:pt x="97" y="12"/>
                      <a:pt x="97" y="12"/>
                      <a:pt x="97" y="12"/>
                    </a:cubicBezTo>
                    <a:cubicBezTo>
                      <a:pt x="94" y="9"/>
                      <a:pt x="94" y="9"/>
                      <a:pt x="94" y="9"/>
                    </a:cubicBezTo>
                    <a:cubicBezTo>
                      <a:pt x="91" y="6"/>
                      <a:pt x="91" y="6"/>
                      <a:pt x="91" y="6"/>
                    </a:cubicBezTo>
                    <a:cubicBezTo>
                      <a:pt x="94" y="3"/>
                      <a:pt x="94" y="3"/>
                      <a:pt x="94" y="3"/>
                    </a:cubicBezTo>
                    <a:cubicBezTo>
                      <a:pt x="94" y="3"/>
                      <a:pt x="94" y="3"/>
                      <a:pt x="94" y="3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82" y="0"/>
                      <a:pt x="82" y="0"/>
                      <a:pt x="82" y="0"/>
                    </a:cubicBezTo>
                    <a:cubicBezTo>
                      <a:pt x="78" y="3"/>
                      <a:pt x="78" y="3"/>
                      <a:pt x="78" y="3"/>
                    </a:cubicBezTo>
                    <a:cubicBezTo>
                      <a:pt x="75" y="3"/>
                      <a:pt x="75" y="3"/>
                      <a:pt x="75" y="3"/>
                    </a:cubicBezTo>
                    <a:cubicBezTo>
                      <a:pt x="69" y="3"/>
                      <a:pt x="69" y="3"/>
                      <a:pt x="69" y="3"/>
                    </a:cubicBezTo>
                    <a:cubicBezTo>
                      <a:pt x="69" y="3"/>
                      <a:pt x="69" y="3"/>
                      <a:pt x="69" y="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67" name="Freeform 39"/>
              <p:cNvSpPr>
                <a:spLocks/>
              </p:cNvSpPr>
              <p:nvPr/>
            </p:nvSpPr>
            <p:spPr bwMode="auto">
              <a:xfrm>
                <a:off x="1425480" y="3883388"/>
                <a:ext cx="91158" cy="53641"/>
              </a:xfrm>
              <a:custGeom>
                <a:avLst/>
                <a:gdLst/>
                <a:ahLst/>
                <a:cxnLst>
                  <a:cxn ang="0">
                    <a:pos x="3" y="10"/>
                  </a:cxn>
                  <a:cxn ang="0">
                    <a:pos x="3" y="10"/>
                  </a:cxn>
                  <a:cxn ang="0">
                    <a:pos x="9" y="10"/>
                  </a:cxn>
                  <a:cxn ang="0">
                    <a:pos x="15" y="13"/>
                  </a:cxn>
                  <a:cxn ang="0">
                    <a:pos x="15" y="17"/>
                  </a:cxn>
                  <a:cxn ang="0">
                    <a:pos x="19" y="17"/>
                  </a:cxn>
                  <a:cxn ang="0">
                    <a:pos x="22" y="24"/>
                  </a:cxn>
                  <a:cxn ang="0">
                    <a:pos x="25" y="24"/>
                  </a:cxn>
                  <a:cxn ang="0">
                    <a:pos x="31" y="20"/>
                  </a:cxn>
                  <a:cxn ang="0">
                    <a:pos x="37" y="20"/>
                  </a:cxn>
                  <a:cxn ang="0">
                    <a:pos x="34" y="17"/>
                  </a:cxn>
                  <a:cxn ang="0">
                    <a:pos x="37" y="13"/>
                  </a:cxn>
                  <a:cxn ang="0">
                    <a:pos x="41" y="10"/>
                  </a:cxn>
                  <a:cxn ang="0">
                    <a:pos x="44" y="10"/>
                  </a:cxn>
                  <a:cxn ang="0">
                    <a:pos x="41" y="10"/>
                  </a:cxn>
                  <a:cxn ang="0">
                    <a:pos x="44" y="6"/>
                  </a:cxn>
                  <a:cxn ang="0">
                    <a:pos x="41" y="3"/>
                  </a:cxn>
                  <a:cxn ang="0">
                    <a:pos x="34" y="3"/>
                  </a:cxn>
                  <a:cxn ang="0">
                    <a:pos x="28" y="0"/>
                  </a:cxn>
                  <a:cxn ang="0">
                    <a:pos x="28" y="0"/>
                  </a:cxn>
                  <a:cxn ang="0">
                    <a:pos x="25" y="0"/>
                  </a:cxn>
                  <a:cxn ang="0">
                    <a:pos x="19" y="0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3"/>
                  </a:cxn>
                  <a:cxn ang="0">
                    <a:pos x="3" y="10"/>
                  </a:cxn>
                </a:cxnLst>
                <a:rect l="0" t="0" r="r" b="b"/>
                <a:pathLst>
                  <a:path w="44" h="24">
                    <a:moveTo>
                      <a:pt x="3" y="10"/>
                    </a:moveTo>
                    <a:cubicBezTo>
                      <a:pt x="3" y="10"/>
                      <a:pt x="3" y="10"/>
                      <a:pt x="3" y="10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15" y="13"/>
                      <a:pt x="15" y="13"/>
                      <a:pt x="15" y="13"/>
                    </a:cubicBezTo>
                    <a:cubicBezTo>
                      <a:pt x="15" y="17"/>
                      <a:pt x="15" y="17"/>
                      <a:pt x="15" y="17"/>
                    </a:cubicBezTo>
                    <a:cubicBezTo>
                      <a:pt x="19" y="17"/>
                      <a:pt x="19" y="17"/>
                      <a:pt x="19" y="17"/>
                    </a:cubicBezTo>
                    <a:cubicBezTo>
                      <a:pt x="22" y="24"/>
                      <a:pt x="22" y="24"/>
                      <a:pt x="22" y="24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31" y="20"/>
                      <a:pt x="31" y="20"/>
                      <a:pt x="31" y="20"/>
                    </a:cubicBezTo>
                    <a:cubicBezTo>
                      <a:pt x="37" y="20"/>
                      <a:pt x="37" y="20"/>
                      <a:pt x="37" y="20"/>
                    </a:cubicBezTo>
                    <a:cubicBezTo>
                      <a:pt x="34" y="17"/>
                      <a:pt x="34" y="17"/>
                      <a:pt x="34" y="17"/>
                    </a:cubicBezTo>
                    <a:cubicBezTo>
                      <a:pt x="37" y="13"/>
                      <a:pt x="37" y="13"/>
                      <a:pt x="37" y="13"/>
                    </a:cubicBezTo>
                    <a:cubicBezTo>
                      <a:pt x="41" y="10"/>
                      <a:pt x="41" y="10"/>
                      <a:pt x="41" y="10"/>
                    </a:cubicBezTo>
                    <a:cubicBezTo>
                      <a:pt x="44" y="10"/>
                      <a:pt x="44" y="10"/>
                      <a:pt x="44" y="10"/>
                    </a:cubicBezTo>
                    <a:cubicBezTo>
                      <a:pt x="41" y="10"/>
                      <a:pt x="41" y="10"/>
                      <a:pt x="41" y="10"/>
                    </a:cubicBezTo>
                    <a:cubicBezTo>
                      <a:pt x="44" y="6"/>
                      <a:pt x="44" y="6"/>
                      <a:pt x="44" y="6"/>
                    </a:cubicBezTo>
                    <a:cubicBezTo>
                      <a:pt x="41" y="3"/>
                      <a:pt x="41" y="3"/>
                      <a:pt x="41" y="3"/>
                    </a:cubicBezTo>
                    <a:cubicBezTo>
                      <a:pt x="34" y="3"/>
                      <a:pt x="34" y="3"/>
                      <a:pt x="34" y="3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3" y="6"/>
                      <a:pt x="3" y="1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68" name="Freeform 40"/>
              <p:cNvSpPr>
                <a:spLocks/>
              </p:cNvSpPr>
              <p:nvPr/>
            </p:nvSpPr>
            <p:spPr bwMode="auto">
              <a:xfrm>
                <a:off x="1425480" y="3837409"/>
                <a:ext cx="115700" cy="54600"/>
              </a:xfrm>
              <a:custGeom>
                <a:avLst/>
                <a:gdLst/>
                <a:ahLst/>
                <a:cxnLst>
                  <a:cxn ang="0">
                    <a:pos x="26" y="3"/>
                  </a:cxn>
                  <a:cxn ang="0">
                    <a:pos x="26" y="3"/>
                  </a:cxn>
                  <a:cxn ang="0">
                    <a:pos x="26" y="10"/>
                  </a:cxn>
                  <a:cxn ang="0">
                    <a:pos x="26" y="10"/>
                  </a:cxn>
                  <a:cxn ang="0">
                    <a:pos x="16" y="13"/>
                  </a:cxn>
                  <a:cxn ang="0">
                    <a:pos x="10" y="3"/>
                  </a:cxn>
                  <a:cxn ang="0">
                    <a:pos x="3" y="6"/>
                  </a:cxn>
                  <a:cxn ang="0">
                    <a:pos x="0" y="20"/>
                  </a:cxn>
                  <a:cxn ang="0">
                    <a:pos x="6" y="17"/>
                  </a:cxn>
                  <a:cxn ang="0">
                    <a:pos x="16" y="17"/>
                  </a:cxn>
                  <a:cxn ang="0">
                    <a:pos x="20" y="17"/>
                  </a:cxn>
                  <a:cxn ang="0">
                    <a:pos x="26" y="17"/>
                  </a:cxn>
                  <a:cxn ang="0">
                    <a:pos x="29" y="17"/>
                  </a:cxn>
                  <a:cxn ang="0">
                    <a:pos x="33" y="17"/>
                  </a:cxn>
                  <a:cxn ang="0">
                    <a:pos x="36" y="20"/>
                  </a:cxn>
                  <a:cxn ang="0">
                    <a:pos x="43" y="24"/>
                  </a:cxn>
                  <a:cxn ang="0">
                    <a:pos x="46" y="24"/>
                  </a:cxn>
                  <a:cxn ang="0">
                    <a:pos x="49" y="20"/>
                  </a:cxn>
                  <a:cxn ang="0">
                    <a:pos x="52" y="20"/>
                  </a:cxn>
                  <a:cxn ang="0">
                    <a:pos x="56" y="20"/>
                  </a:cxn>
                  <a:cxn ang="0">
                    <a:pos x="56" y="17"/>
                  </a:cxn>
                  <a:cxn ang="0">
                    <a:pos x="49" y="13"/>
                  </a:cxn>
                  <a:cxn ang="0">
                    <a:pos x="52" y="10"/>
                  </a:cxn>
                  <a:cxn ang="0">
                    <a:pos x="49" y="6"/>
                  </a:cxn>
                  <a:cxn ang="0">
                    <a:pos x="46" y="6"/>
                  </a:cxn>
                  <a:cxn ang="0">
                    <a:pos x="39" y="6"/>
                  </a:cxn>
                  <a:cxn ang="0">
                    <a:pos x="36" y="3"/>
                  </a:cxn>
                  <a:cxn ang="0">
                    <a:pos x="29" y="0"/>
                  </a:cxn>
                  <a:cxn ang="0">
                    <a:pos x="26" y="3"/>
                  </a:cxn>
                  <a:cxn ang="0">
                    <a:pos x="26" y="3"/>
                  </a:cxn>
                </a:cxnLst>
                <a:rect l="0" t="0" r="r" b="b"/>
                <a:pathLst>
                  <a:path w="56" h="24">
                    <a:moveTo>
                      <a:pt x="26" y="3"/>
                    </a:moveTo>
                    <a:cubicBezTo>
                      <a:pt x="26" y="3"/>
                      <a:pt x="26" y="3"/>
                      <a:pt x="26" y="3"/>
                    </a:cubicBezTo>
                    <a:cubicBezTo>
                      <a:pt x="26" y="10"/>
                      <a:pt x="26" y="10"/>
                      <a:pt x="26" y="10"/>
                    </a:cubicBezTo>
                    <a:cubicBezTo>
                      <a:pt x="26" y="10"/>
                      <a:pt x="26" y="10"/>
                      <a:pt x="26" y="10"/>
                    </a:cubicBezTo>
                    <a:cubicBezTo>
                      <a:pt x="23" y="10"/>
                      <a:pt x="20" y="13"/>
                      <a:pt x="16" y="13"/>
                    </a:cubicBezTo>
                    <a:cubicBezTo>
                      <a:pt x="16" y="10"/>
                      <a:pt x="10" y="6"/>
                      <a:pt x="10" y="3"/>
                    </a:cubicBezTo>
                    <a:cubicBezTo>
                      <a:pt x="10" y="3"/>
                      <a:pt x="6" y="6"/>
                      <a:pt x="3" y="6"/>
                    </a:cubicBezTo>
                    <a:cubicBezTo>
                      <a:pt x="0" y="13"/>
                      <a:pt x="0" y="13"/>
                      <a:pt x="0" y="20"/>
                    </a:cubicBezTo>
                    <a:cubicBezTo>
                      <a:pt x="6" y="17"/>
                      <a:pt x="6" y="17"/>
                      <a:pt x="6" y="17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20" y="17"/>
                      <a:pt x="20" y="17"/>
                      <a:pt x="20" y="17"/>
                    </a:cubicBezTo>
                    <a:cubicBezTo>
                      <a:pt x="26" y="17"/>
                      <a:pt x="26" y="17"/>
                      <a:pt x="26" y="17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36" y="20"/>
                      <a:pt x="36" y="20"/>
                      <a:pt x="36" y="20"/>
                    </a:cubicBezTo>
                    <a:cubicBezTo>
                      <a:pt x="43" y="24"/>
                      <a:pt x="43" y="24"/>
                      <a:pt x="43" y="24"/>
                    </a:cubicBezTo>
                    <a:cubicBezTo>
                      <a:pt x="46" y="24"/>
                      <a:pt x="46" y="24"/>
                      <a:pt x="46" y="24"/>
                    </a:cubicBezTo>
                    <a:cubicBezTo>
                      <a:pt x="49" y="20"/>
                      <a:pt x="49" y="20"/>
                      <a:pt x="49" y="20"/>
                    </a:cubicBezTo>
                    <a:cubicBezTo>
                      <a:pt x="52" y="20"/>
                      <a:pt x="52" y="20"/>
                      <a:pt x="52" y="20"/>
                    </a:cubicBezTo>
                    <a:cubicBezTo>
                      <a:pt x="56" y="20"/>
                      <a:pt x="56" y="20"/>
                      <a:pt x="56" y="20"/>
                    </a:cubicBezTo>
                    <a:cubicBezTo>
                      <a:pt x="56" y="17"/>
                      <a:pt x="56" y="17"/>
                      <a:pt x="56" y="17"/>
                    </a:cubicBezTo>
                    <a:cubicBezTo>
                      <a:pt x="49" y="13"/>
                      <a:pt x="49" y="13"/>
                      <a:pt x="49" y="13"/>
                    </a:cubicBezTo>
                    <a:cubicBezTo>
                      <a:pt x="52" y="10"/>
                      <a:pt x="52" y="10"/>
                      <a:pt x="52" y="10"/>
                    </a:cubicBezTo>
                    <a:cubicBezTo>
                      <a:pt x="49" y="6"/>
                      <a:pt x="49" y="6"/>
                      <a:pt x="49" y="6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36" y="3"/>
                      <a:pt x="36" y="3"/>
                      <a:pt x="36" y="3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6" y="3"/>
                      <a:pt x="26" y="3"/>
                      <a:pt x="26" y="3"/>
                    </a:cubicBezTo>
                    <a:cubicBezTo>
                      <a:pt x="26" y="3"/>
                      <a:pt x="26" y="3"/>
                      <a:pt x="26" y="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69" name="Freeform 41"/>
              <p:cNvSpPr>
                <a:spLocks noEditPoints="1"/>
              </p:cNvSpPr>
              <p:nvPr/>
            </p:nvSpPr>
            <p:spPr bwMode="auto">
              <a:xfrm>
                <a:off x="1441257" y="3801967"/>
                <a:ext cx="83269" cy="45021"/>
              </a:xfrm>
              <a:custGeom>
                <a:avLst/>
                <a:gdLst/>
                <a:ahLst/>
                <a:cxnLst>
                  <a:cxn ang="0">
                    <a:pos x="18" y="16"/>
                  </a:cxn>
                  <a:cxn ang="0">
                    <a:pos x="21" y="13"/>
                  </a:cxn>
                  <a:cxn ang="0">
                    <a:pos x="27" y="16"/>
                  </a:cxn>
                  <a:cxn ang="0">
                    <a:pos x="34" y="20"/>
                  </a:cxn>
                  <a:cxn ang="0">
                    <a:pos x="37" y="20"/>
                  </a:cxn>
                  <a:cxn ang="0">
                    <a:pos x="40" y="20"/>
                  </a:cxn>
                  <a:cxn ang="0">
                    <a:pos x="40" y="16"/>
                  </a:cxn>
                  <a:cxn ang="0">
                    <a:pos x="40" y="16"/>
                  </a:cxn>
                  <a:cxn ang="0">
                    <a:pos x="40" y="13"/>
                  </a:cxn>
                  <a:cxn ang="0">
                    <a:pos x="37" y="6"/>
                  </a:cxn>
                  <a:cxn ang="0">
                    <a:pos x="40" y="3"/>
                  </a:cxn>
                  <a:cxn ang="0">
                    <a:pos x="40" y="3"/>
                  </a:cxn>
                  <a:cxn ang="0">
                    <a:pos x="21" y="0"/>
                  </a:cxn>
                  <a:cxn ang="0">
                    <a:pos x="9" y="6"/>
                  </a:cxn>
                  <a:cxn ang="0">
                    <a:pos x="15" y="13"/>
                  </a:cxn>
                  <a:cxn ang="0">
                    <a:pos x="18" y="13"/>
                  </a:cxn>
                  <a:cxn ang="0">
                    <a:pos x="18" y="16"/>
                  </a:cxn>
                  <a:cxn ang="0">
                    <a:pos x="3" y="13"/>
                  </a:cxn>
                  <a:cxn ang="0">
                    <a:pos x="3" y="13"/>
                  </a:cxn>
                  <a:cxn ang="0">
                    <a:pos x="0" y="13"/>
                  </a:cxn>
                  <a:cxn ang="0">
                    <a:pos x="0" y="16"/>
                  </a:cxn>
                  <a:cxn ang="0">
                    <a:pos x="3" y="13"/>
                  </a:cxn>
                  <a:cxn ang="0">
                    <a:pos x="3" y="10"/>
                  </a:cxn>
                  <a:cxn ang="0">
                    <a:pos x="3" y="6"/>
                  </a:cxn>
                  <a:cxn ang="0">
                    <a:pos x="3" y="6"/>
                  </a:cxn>
                  <a:cxn ang="0">
                    <a:pos x="3" y="10"/>
                  </a:cxn>
                </a:cxnLst>
                <a:rect l="0" t="0" r="r" b="b"/>
                <a:pathLst>
                  <a:path w="40" h="20">
                    <a:moveTo>
                      <a:pt x="18" y="16"/>
                    </a:moveTo>
                    <a:cubicBezTo>
                      <a:pt x="21" y="13"/>
                      <a:pt x="21" y="13"/>
                      <a:pt x="21" y="13"/>
                    </a:cubicBezTo>
                    <a:cubicBezTo>
                      <a:pt x="27" y="16"/>
                      <a:pt x="27" y="16"/>
                      <a:pt x="27" y="16"/>
                    </a:cubicBezTo>
                    <a:cubicBezTo>
                      <a:pt x="34" y="20"/>
                      <a:pt x="34" y="20"/>
                      <a:pt x="34" y="20"/>
                    </a:cubicBezTo>
                    <a:cubicBezTo>
                      <a:pt x="37" y="20"/>
                      <a:pt x="37" y="20"/>
                      <a:pt x="37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0" y="16"/>
                      <a:pt x="40" y="16"/>
                      <a:pt x="40" y="16"/>
                    </a:cubicBezTo>
                    <a:cubicBezTo>
                      <a:pt x="40" y="16"/>
                      <a:pt x="40" y="16"/>
                      <a:pt x="40" y="16"/>
                    </a:cubicBezTo>
                    <a:cubicBezTo>
                      <a:pt x="40" y="13"/>
                      <a:pt x="40" y="13"/>
                      <a:pt x="40" y="13"/>
                    </a:cubicBezTo>
                    <a:cubicBezTo>
                      <a:pt x="37" y="6"/>
                      <a:pt x="37" y="6"/>
                      <a:pt x="37" y="6"/>
                    </a:cubicBezTo>
                    <a:cubicBezTo>
                      <a:pt x="40" y="3"/>
                      <a:pt x="40" y="3"/>
                      <a:pt x="40" y="3"/>
                    </a:cubicBezTo>
                    <a:cubicBezTo>
                      <a:pt x="40" y="3"/>
                      <a:pt x="40" y="3"/>
                      <a:pt x="40" y="3"/>
                    </a:cubicBezTo>
                    <a:cubicBezTo>
                      <a:pt x="34" y="3"/>
                      <a:pt x="27" y="0"/>
                      <a:pt x="21" y="0"/>
                    </a:cubicBezTo>
                    <a:cubicBezTo>
                      <a:pt x="15" y="3"/>
                      <a:pt x="12" y="3"/>
                      <a:pt x="9" y="6"/>
                    </a:cubicBezTo>
                    <a:cubicBezTo>
                      <a:pt x="15" y="13"/>
                      <a:pt x="15" y="13"/>
                      <a:pt x="15" y="13"/>
                    </a:cubicBezTo>
                    <a:cubicBezTo>
                      <a:pt x="18" y="13"/>
                      <a:pt x="18" y="13"/>
                      <a:pt x="18" y="13"/>
                    </a:cubicBezTo>
                    <a:cubicBezTo>
                      <a:pt x="18" y="16"/>
                      <a:pt x="18" y="16"/>
                      <a:pt x="18" y="16"/>
                    </a:cubicBezTo>
                    <a:close/>
                    <a:moveTo>
                      <a:pt x="3" y="13"/>
                    </a:moveTo>
                    <a:cubicBezTo>
                      <a:pt x="3" y="13"/>
                      <a:pt x="3" y="13"/>
                      <a:pt x="3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3"/>
                      <a:pt x="3" y="13"/>
                      <a:pt x="3" y="13"/>
                    </a:cubicBezTo>
                    <a:close/>
                    <a:moveTo>
                      <a:pt x="3" y="10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3" y="10"/>
                      <a:pt x="3" y="10"/>
                      <a:pt x="3" y="1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70" name="Freeform 42"/>
              <p:cNvSpPr>
                <a:spLocks/>
              </p:cNvSpPr>
              <p:nvPr/>
            </p:nvSpPr>
            <p:spPr bwMode="auto">
              <a:xfrm>
                <a:off x="1408826" y="3574949"/>
                <a:ext cx="165662" cy="217440"/>
              </a:xfrm>
              <a:custGeom>
                <a:avLst/>
                <a:gdLst/>
                <a:ahLst/>
                <a:cxnLst>
                  <a:cxn ang="0">
                    <a:pos x="6" y="70"/>
                  </a:cxn>
                  <a:cxn ang="0">
                    <a:pos x="6" y="86"/>
                  </a:cxn>
                  <a:cxn ang="0">
                    <a:pos x="13" y="89"/>
                  </a:cxn>
                  <a:cxn ang="0">
                    <a:pos x="13" y="89"/>
                  </a:cxn>
                  <a:cxn ang="0">
                    <a:pos x="13" y="89"/>
                  </a:cxn>
                  <a:cxn ang="0">
                    <a:pos x="13" y="92"/>
                  </a:cxn>
                  <a:cxn ang="0">
                    <a:pos x="16" y="92"/>
                  </a:cxn>
                  <a:cxn ang="0">
                    <a:pos x="16" y="92"/>
                  </a:cxn>
                  <a:cxn ang="0">
                    <a:pos x="16" y="92"/>
                  </a:cxn>
                  <a:cxn ang="0">
                    <a:pos x="16" y="92"/>
                  </a:cxn>
                  <a:cxn ang="0">
                    <a:pos x="19" y="92"/>
                  </a:cxn>
                  <a:cxn ang="0">
                    <a:pos x="19" y="92"/>
                  </a:cxn>
                  <a:cxn ang="0">
                    <a:pos x="19" y="92"/>
                  </a:cxn>
                  <a:cxn ang="0">
                    <a:pos x="22" y="96"/>
                  </a:cxn>
                  <a:cxn ang="0">
                    <a:pos x="45" y="92"/>
                  </a:cxn>
                  <a:cxn ang="0">
                    <a:pos x="54" y="89"/>
                  </a:cxn>
                  <a:cxn ang="0">
                    <a:pos x="57" y="89"/>
                  </a:cxn>
                  <a:cxn ang="0">
                    <a:pos x="67" y="83"/>
                  </a:cxn>
                  <a:cxn ang="0">
                    <a:pos x="77" y="73"/>
                  </a:cxn>
                  <a:cxn ang="0">
                    <a:pos x="80" y="67"/>
                  </a:cxn>
                  <a:cxn ang="0">
                    <a:pos x="70" y="60"/>
                  </a:cxn>
                  <a:cxn ang="0">
                    <a:pos x="70" y="54"/>
                  </a:cxn>
                  <a:cxn ang="0">
                    <a:pos x="67" y="51"/>
                  </a:cxn>
                  <a:cxn ang="0">
                    <a:pos x="67" y="51"/>
                  </a:cxn>
                  <a:cxn ang="0">
                    <a:pos x="64" y="48"/>
                  </a:cxn>
                  <a:cxn ang="0">
                    <a:pos x="64" y="41"/>
                  </a:cxn>
                  <a:cxn ang="0">
                    <a:pos x="64" y="38"/>
                  </a:cxn>
                  <a:cxn ang="0">
                    <a:pos x="54" y="28"/>
                  </a:cxn>
                  <a:cxn ang="0">
                    <a:pos x="61" y="22"/>
                  </a:cxn>
                  <a:cxn ang="0">
                    <a:pos x="57" y="16"/>
                  </a:cxn>
                  <a:cxn ang="0">
                    <a:pos x="51" y="16"/>
                  </a:cxn>
                  <a:cxn ang="0">
                    <a:pos x="48" y="13"/>
                  </a:cxn>
                  <a:cxn ang="0">
                    <a:pos x="51" y="9"/>
                  </a:cxn>
                  <a:cxn ang="0">
                    <a:pos x="51" y="9"/>
                  </a:cxn>
                  <a:cxn ang="0">
                    <a:pos x="54" y="3"/>
                  </a:cxn>
                  <a:cxn ang="0">
                    <a:pos x="45" y="3"/>
                  </a:cxn>
                  <a:cxn ang="0">
                    <a:pos x="41" y="0"/>
                  </a:cxn>
                  <a:cxn ang="0">
                    <a:pos x="38" y="0"/>
                  </a:cxn>
                  <a:cxn ang="0">
                    <a:pos x="32" y="3"/>
                  </a:cxn>
                  <a:cxn ang="0">
                    <a:pos x="32" y="9"/>
                  </a:cxn>
                  <a:cxn ang="0">
                    <a:pos x="29" y="13"/>
                  </a:cxn>
                  <a:cxn ang="0">
                    <a:pos x="29" y="13"/>
                  </a:cxn>
                  <a:cxn ang="0">
                    <a:pos x="22" y="13"/>
                  </a:cxn>
                  <a:cxn ang="0">
                    <a:pos x="19" y="13"/>
                  </a:cxn>
                  <a:cxn ang="0">
                    <a:pos x="9" y="13"/>
                  </a:cxn>
                  <a:cxn ang="0">
                    <a:pos x="6" y="9"/>
                  </a:cxn>
                  <a:cxn ang="0">
                    <a:pos x="0" y="6"/>
                  </a:cxn>
                  <a:cxn ang="0">
                    <a:pos x="0" y="9"/>
                  </a:cxn>
                  <a:cxn ang="0">
                    <a:pos x="3" y="13"/>
                  </a:cxn>
                  <a:cxn ang="0">
                    <a:pos x="16" y="16"/>
                  </a:cxn>
                  <a:cxn ang="0">
                    <a:pos x="16" y="22"/>
                  </a:cxn>
                  <a:cxn ang="0">
                    <a:pos x="19" y="25"/>
                  </a:cxn>
                  <a:cxn ang="0">
                    <a:pos x="22" y="28"/>
                  </a:cxn>
                  <a:cxn ang="0">
                    <a:pos x="22" y="35"/>
                  </a:cxn>
                  <a:cxn ang="0">
                    <a:pos x="22" y="38"/>
                  </a:cxn>
                  <a:cxn ang="0">
                    <a:pos x="32" y="41"/>
                  </a:cxn>
                  <a:cxn ang="0">
                    <a:pos x="32" y="41"/>
                  </a:cxn>
                  <a:cxn ang="0">
                    <a:pos x="32" y="41"/>
                  </a:cxn>
                  <a:cxn ang="0">
                    <a:pos x="6" y="70"/>
                  </a:cxn>
                </a:cxnLst>
                <a:rect l="0" t="0" r="r" b="b"/>
                <a:pathLst>
                  <a:path w="80" h="96">
                    <a:moveTo>
                      <a:pt x="6" y="70"/>
                    </a:moveTo>
                    <a:cubicBezTo>
                      <a:pt x="6" y="76"/>
                      <a:pt x="9" y="80"/>
                      <a:pt x="6" y="86"/>
                    </a:cubicBezTo>
                    <a:cubicBezTo>
                      <a:pt x="9" y="86"/>
                      <a:pt x="9" y="89"/>
                      <a:pt x="13" y="89"/>
                    </a:cubicBezTo>
                    <a:cubicBezTo>
                      <a:pt x="13" y="89"/>
                      <a:pt x="13" y="89"/>
                      <a:pt x="13" y="89"/>
                    </a:cubicBezTo>
                    <a:cubicBezTo>
                      <a:pt x="13" y="89"/>
                      <a:pt x="13" y="89"/>
                      <a:pt x="13" y="89"/>
                    </a:cubicBezTo>
                    <a:cubicBezTo>
                      <a:pt x="13" y="92"/>
                      <a:pt x="13" y="92"/>
                      <a:pt x="13" y="92"/>
                    </a:cubicBezTo>
                    <a:cubicBezTo>
                      <a:pt x="13" y="92"/>
                      <a:pt x="13" y="92"/>
                      <a:pt x="16" y="92"/>
                    </a:cubicBezTo>
                    <a:cubicBezTo>
                      <a:pt x="16" y="92"/>
                      <a:pt x="16" y="92"/>
                      <a:pt x="16" y="92"/>
                    </a:cubicBezTo>
                    <a:cubicBezTo>
                      <a:pt x="16" y="92"/>
                      <a:pt x="16" y="92"/>
                      <a:pt x="16" y="92"/>
                    </a:cubicBezTo>
                    <a:cubicBezTo>
                      <a:pt x="16" y="92"/>
                      <a:pt x="16" y="92"/>
                      <a:pt x="16" y="92"/>
                    </a:cubicBezTo>
                    <a:cubicBezTo>
                      <a:pt x="19" y="92"/>
                      <a:pt x="19" y="92"/>
                      <a:pt x="19" y="92"/>
                    </a:cubicBezTo>
                    <a:cubicBezTo>
                      <a:pt x="19" y="92"/>
                      <a:pt x="19" y="92"/>
                      <a:pt x="19" y="92"/>
                    </a:cubicBezTo>
                    <a:cubicBezTo>
                      <a:pt x="19" y="92"/>
                      <a:pt x="19" y="92"/>
                      <a:pt x="19" y="92"/>
                    </a:cubicBezTo>
                    <a:cubicBezTo>
                      <a:pt x="22" y="96"/>
                      <a:pt x="22" y="96"/>
                      <a:pt x="22" y="96"/>
                    </a:cubicBezTo>
                    <a:cubicBezTo>
                      <a:pt x="29" y="92"/>
                      <a:pt x="35" y="92"/>
                      <a:pt x="45" y="92"/>
                    </a:cubicBezTo>
                    <a:cubicBezTo>
                      <a:pt x="48" y="89"/>
                      <a:pt x="51" y="89"/>
                      <a:pt x="54" y="89"/>
                    </a:cubicBezTo>
                    <a:cubicBezTo>
                      <a:pt x="57" y="89"/>
                      <a:pt x="57" y="89"/>
                      <a:pt x="57" y="89"/>
                    </a:cubicBezTo>
                    <a:cubicBezTo>
                      <a:pt x="67" y="83"/>
                      <a:pt x="67" y="83"/>
                      <a:pt x="67" y="83"/>
                    </a:cubicBezTo>
                    <a:cubicBezTo>
                      <a:pt x="77" y="73"/>
                      <a:pt x="77" y="73"/>
                      <a:pt x="77" y="73"/>
                    </a:cubicBezTo>
                    <a:cubicBezTo>
                      <a:pt x="80" y="67"/>
                      <a:pt x="80" y="67"/>
                      <a:pt x="80" y="67"/>
                    </a:cubicBezTo>
                    <a:cubicBezTo>
                      <a:pt x="70" y="60"/>
                      <a:pt x="70" y="60"/>
                      <a:pt x="70" y="60"/>
                    </a:cubicBezTo>
                    <a:cubicBezTo>
                      <a:pt x="70" y="54"/>
                      <a:pt x="70" y="54"/>
                      <a:pt x="70" y="54"/>
                    </a:cubicBezTo>
                    <a:cubicBezTo>
                      <a:pt x="67" y="51"/>
                      <a:pt x="67" y="51"/>
                      <a:pt x="67" y="51"/>
                    </a:cubicBezTo>
                    <a:cubicBezTo>
                      <a:pt x="67" y="51"/>
                      <a:pt x="67" y="51"/>
                      <a:pt x="67" y="51"/>
                    </a:cubicBezTo>
                    <a:cubicBezTo>
                      <a:pt x="64" y="48"/>
                      <a:pt x="64" y="48"/>
                      <a:pt x="64" y="48"/>
                    </a:cubicBezTo>
                    <a:cubicBezTo>
                      <a:pt x="64" y="41"/>
                      <a:pt x="64" y="41"/>
                      <a:pt x="64" y="41"/>
                    </a:cubicBezTo>
                    <a:cubicBezTo>
                      <a:pt x="64" y="38"/>
                      <a:pt x="64" y="38"/>
                      <a:pt x="64" y="38"/>
                    </a:cubicBezTo>
                    <a:cubicBezTo>
                      <a:pt x="54" y="28"/>
                      <a:pt x="54" y="28"/>
                      <a:pt x="54" y="28"/>
                    </a:cubicBezTo>
                    <a:cubicBezTo>
                      <a:pt x="61" y="22"/>
                      <a:pt x="61" y="22"/>
                      <a:pt x="61" y="22"/>
                    </a:cubicBezTo>
                    <a:cubicBezTo>
                      <a:pt x="57" y="16"/>
                      <a:pt x="57" y="16"/>
                      <a:pt x="57" y="16"/>
                    </a:cubicBezTo>
                    <a:cubicBezTo>
                      <a:pt x="51" y="16"/>
                      <a:pt x="51" y="16"/>
                      <a:pt x="51" y="16"/>
                    </a:cubicBezTo>
                    <a:cubicBezTo>
                      <a:pt x="48" y="13"/>
                      <a:pt x="48" y="13"/>
                      <a:pt x="48" y="13"/>
                    </a:cubicBezTo>
                    <a:cubicBezTo>
                      <a:pt x="51" y="9"/>
                      <a:pt x="51" y="9"/>
                      <a:pt x="51" y="9"/>
                    </a:cubicBezTo>
                    <a:cubicBezTo>
                      <a:pt x="51" y="9"/>
                      <a:pt x="51" y="9"/>
                      <a:pt x="51" y="9"/>
                    </a:cubicBezTo>
                    <a:cubicBezTo>
                      <a:pt x="54" y="3"/>
                      <a:pt x="54" y="3"/>
                      <a:pt x="54" y="3"/>
                    </a:cubicBezTo>
                    <a:cubicBezTo>
                      <a:pt x="45" y="3"/>
                      <a:pt x="45" y="3"/>
                      <a:pt x="45" y="3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2" y="3"/>
                      <a:pt x="32" y="3"/>
                      <a:pt x="32" y="3"/>
                    </a:cubicBezTo>
                    <a:cubicBezTo>
                      <a:pt x="32" y="3"/>
                      <a:pt x="32" y="6"/>
                      <a:pt x="32" y="9"/>
                    </a:cubicBezTo>
                    <a:cubicBezTo>
                      <a:pt x="32" y="9"/>
                      <a:pt x="29" y="9"/>
                      <a:pt x="29" y="13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19" y="13"/>
                      <a:pt x="19" y="13"/>
                      <a:pt x="19" y="13"/>
                    </a:cubicBezTo>
                    <a:cubicBezTo>
                      <a:pt x="9" y="13"/>
                      <a:pt x="9" y="13"/>
                      <a:pt x="9" y="13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6" y="22"/>
                      <a:pt x="16" y="22"/>
                      <a:pt x="16" y="22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22" y="28"/>
                      <a:pt x="22" y="28"/>
                      <a:pt x="22" y="28"/>
                    </a:cubicBezTo>
                    <a:cubicBezTo>
                      <a:pt x="22" y="35"/>
                      <a:pt x="22" y="35"/>
                      <a:pt x="22" y="35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25" y="38"/>
                      <a:pt x="29" y="38"/>
                      <a:pt x="32" y="41"/>
                    </a:cubicBezTo>
                    <a:cubicBezTo>
                      <a:pt x="32" y="41"/>
                      <a:pt x="32" y="41"/>
                      <a:pt x="32" y="41"/>
                    </a:cubicBezTo>
                    <a:cubicBezTo>
                      <a:pt x="32" y="41"/>
                      <a:pt x="32" y="41"/>
                      <a:pt x="32" y="41"/>
                    </a:cubicBezTo>
                    <a:cubicBezTo>
                      <a:pt x="32" y="54"/>
                      <a:pt x="13" y="60"/>
                      <a:pt x="6" y="7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71" name="Freeform 43"/>
              <p:cNvSpPr>
                <a:spLocks noEditPoints="1"/>
              </p:cNvSpPr>
              <p:nvPr/>
            </p:nvSpPr>
            <p:spPr bwMode="auto">
              <a:xfrm>
                <a:off x="1176549" y="3376667"/>
                <a:ext cx="364631" cy="460742"/>
              </a:xfrm>
              <a:custGeom>
                <a:avLst/>
                <a:gdLst/>
                <a:ahLst/>
                <a:cxnLst>
                  <a:cxn ang="0">
                    <a:pos x="107" y="90"/>
                  </a:cxn>
                  <a:cxn ang="0">
                    <a:pos x="100" y="87"/>
                  </a:cxn>
                  <a:cxn ang="0">
                    <a:pos x="88" y="94"/>
                  </a:cxn>
                  <a:cxn ang="0">
                    <a:pos x="85" y="100"/>
                  </a:cxn>
                  <a:cxn ang="0">
                    <a:pos x="82" y="103"/>
                  </a:cxn>
                  <a:cxn ang="0">
                    <a:pos x="69" y="113"/>
                  </a:cxn>
                  <a:cxn ang="0">
                    <a:pos x="47" y="139"/>
                  </a:cxn>
                  <a:cxn ang="0">
                    <a:pos x="31" y="149"/>
                  </a:cxn>
                  <a:cxn ang="0">
                    <a:pos x="0" y="162"/>
                  </a:cxn>
                  <a:cxn ang="0">
                    <a:pos x="0" y="174"/>
                  </a:cxn>
                  <a:cxn ang="0">
                    <a:pos x="0" y="187"/>
                  </a:cxn>
                  <a:cxn ang="0">
                    <a:pos x="9" y="200"/>
                  </a:cxn>
                  <a:cxn ang="0">
                    <a:pos x="38" y="191"/>
                  </a:cxn>
                  <a:cxn ang="0">
                    <a:pos x="44" y="191"/>
                  </a:cxn>
                  <a:cxn ang="0">
                    <a:pos x="53" y="181"/>
                  </a:cxn>
                  <a:cxn ang="0">
                    <a:pos x="50" y="168"/>
                  </a:cxn>
                  <a:cxn ang="0">
                    <a:pos x="56" y="142"/>
                  </a:cxn>
                  <a:cxn ang="0">
                    <a:pos x="66" y="132"/>
                  </a:cxn>
                  <a:cxn ang="0">
                    <a:pos x="78" y="113"/>
                  </a:cxn>
                  <a:cxn ang="0">
                    <a:pos x="91" y="100"/>
                  </a:cxn>
                  <a:cxn ang="0">
                    <a:pos x="113" y="90"/>
                  </a:cxn>
                  <a:cxn ang="0">
                    <a:pos x="135" y="97"/>
                  </a:cxn>
                  <a:cxn ang="0">
                    <a:pos x="144" y="87"/>
                  </a:cxn>
                  <a:cxn ang="0">
                    <a:pos x="169" y="90"/>
                  </a:cxn>
                  <a:cxn ang="0">
                    <a:pos x="176" y="84"/>
                  </a:cxn>
                  <a:cxn ang="0">
                    <a:pos x="157" y="81"/>
                  </a:cxn>
                  <a:cxn ang="0">
                    <a:pos x="154" y="81"/>
                  </a:cxn>
                  <a:cxn ang="0">
                    <a:pos x="144" y="81"/>
                  </a:cxn>
                  <a:cxn ang="0">
                    <a:pos x="135" y="87"/>
                  </a:cxn>
                  <a:cxn ang="0">
                    <a:pos x="125" y="81"/>
                  </a:cxn>
                  <a:cxn ang="0">
                    <a:pos x="69" y="100"/>
                  </a:cxn>
                  <a:cxn ang="0">
                    <a:pos x="75" y="97"/>
                  </a:cxn>
                  <a:cxn ang="0">
                    <a:pos x="169" y="94"/>
                  </a:cxn>
                  <a:cxn ang="0">
                    <a:pos x="169" y="90"/>
                  </a:cxn>
                  <a:cxn ang="0">
                    <a:pos x="107" y="3"/>
                  </a:cxn>
                  <a:cxn ang="0">
                    <a:pos x="103" y="19"/>
                  </a:cxn>
                  <a:cxn ang="0">
                    <a:pos x="88" y="13"/>
                  </a:cxn>
                  <a:cxn ang="0">
                    <a:pos x="78" y="22"/>
                  </a:cxn>
                  <a:cxn ang="0">
                    <a:pos x="60" y="22"/>
                  </a:cxn>
                  <a:cxn ang="0">
                    <a:pos x="60" y="19"/>
                  </a:cxn>
                  <a:cxn ang="0">
                    <a:pos x="41" y="6"/>
                  </a:cxn>
                  <a:cxn ang="0">
                    <a:pos x="60" y="6"/>
                  </a:cxn>
                  <a:cxn ang="0">
                    <a:pos x="72" y="9"/>
                  </a:cxn>
                  <a:cxn ang="0">
                    <a:pos x="78" y="3"/>
                  </a:cxn>
                  <a:cxn ang="0">
                    <a:pos x="85" y="6"/>
                  </a:cxn>
                  <a:cxn ang="0">
                    <a:pos x="100" y="13"/>
                  </a:cxn>
                  <a:cxn ang="0">
                    <a:pos x="113" y="16"/>
                  </a:cxn>
                  <a:cxn ang="0">
                    <a:pos x="110" y="19"/>
                  </a:cxn>
                </a:cxnLst>
                <a:rect l="0" t="0" r="r" b="b"/>
                <a:pathLst>
                  <a:path w="176" h="204">
                    <a:moveTo>
                      <a:pt x="125" y="81"/>
                    </a:moveTo>
                    <a:cubicBezTo>
                      <a:pt x="122" y="81"/>
                      <a:pt x="119" y="81"/>
                      <a:pt x="116" y="81"/>
                    </a:cubicBezTo>
                    <a:cubicBezTo>
                      <a:pt x="116" y="84"/>
                      <a:pt x="113" y="87"/>
                      <a:pt x="107" y="87"/>
                    </a:cubicBezTo>
                    <a:cubicBezTo>
                      <a:pt x="107" y="90"/>
                      <a:pt x="107" y="90"/>
                      <a:pt x="107" y="90"/>
                    </a:cubicBezTo>
                    <a:cubicBezTo>
                      <a:pt x="107" y="87"/>
                      <a:pt x="107" y="87"/>
                      <a:pt x="107" y="87"/>
                    </a:cubicBezTo>
                    <a:cubicBezTo>
                      <a:pt x="103" y="87"/>
                      <a:pt x="103" y="87"/>
                      <a:pt x="103" y="87"/>
                    </a:cubicBezTo>
                    <a:cubicBezTo>
                      <a:pt x="103" y="90"/>
                      <a:pt x="103" y="90"/>
                      <a:pt x="103" y="90"/>
                    </a:cubicBezTo>
                    <a:cubicBezTo>
                      <a:pt x="100" y="87"/>
                      <a:pt x="100" y="87"/>
                      <a:pt x="100" y="87"/>
                    </a:cubicBezTo>
                    <a:cubicBezTo>
                      <a:pt x="100" y="87"/>
                      <a:pt x="100" y="87"/>
                      <a:pt x="97" y="87"/>
                    </a:cubicBezTo>
                    <a:cubicBezTo>
                      <a:pt x="94" y="90"/>
                      <a:pt x="88" y="90"/>
                      <a:pt x="85" y="94"/>
                    </a:cubicBezTo>
                    <a:cubicBezTo>
                      <a:pt x="85" y="94"/>
                      <a:pt x="85" y="94"/>
                      <a:pt x="85" y="94"/>
                    </a:cubicBezTo>
                    <a:cubicBezTo>
                      <a:pt x="85" y="94"/>
                      <a:pt x="85" y="94"/>
                      <a:pt x="88" y="94"/>
                    </a:cubicBezTo>
                    <a:cubicBezTo>
                      <a:pt x="88" y="97"/>
                      <a:pt x="88" y="97"/>
                      <a:pt x="88" y="97"/>
                    </a:cubicBezTo>
                    <a:cubicBezTo>
                      <a:pt x="88" y="97"/>
                      <a:pt x="88" y="97"/>
                      <a:pt x="88" y="97"/>
                    </a:cubicBezTo>
                    <a:cubicBezTo>
                      <a:pt x="85" y="100"/>
                      <a:pt x="85" y="100"/>
                      <a:pt x="85" y="100"/>
                    </a:cubicBezTo>
                    <a:cubicBezTo>
                      <a:pt x="85" y="100"/>
                      <a:pt x="85" y="100"/>
                      <a:pt x="85" y="100"/>
                    </a:cubicBezTo>
                    <a:cubicBezTo>
                      <a:pt x="85" y="100"/>
                      <a:pt x="85" y="100"/>
                      <a:pt x="85" y="100"/>
                    </a:cubicBezTo>
                    <a:cubicBezTo>
                      <a:pt x="82" y="100"/>
                      <a:pt x="82" y="100"/>
                      <a:pt x="82" y="100"/>
                    </a:cubicBezTo>
                    <a:cubicBezTo>
                      <a:pt x="82" y="100"/>
                      <a:pt x="82" y="100"/>
                      <a:pt x="82" y="100"/>
                    </a:cubicBezTo>
                    <a:cubicBezTo>
                      <a:pt x="82" y="100"/>
                      <a:pt x="82" y="100"/>
                      <a:pt x="82" y="103"/>
                    </a:cubicBezTo>
                    <a:cubicBezTo>
                      <a:pt x="82" y="103"/>
                      <a:pt x="82" y="103"/>
                      <a:pt x="82" y="103"/>
                    </a:cubicBezTo>
                    <a:cubicBezTo>
                      <a:pt x="78" y="103"/>
                      <a:pt x="78" y="103"/>
                      <a:pt x="78" y="103"/>
                    </a:cubicBezTo>
                    <a:cubicBezTo>
                      <a:pt x="75" y="107"/>
                      <a:pt x="72" y="107"/>
                      <a:pt x="69" y="110"/>
                    </a:cubicBezTo>
                    <a:cubicBezTo>
                      <a:pt x="69" y="113"/>
                      <a:pt x="69" y="113"/>
                      <a:pt x="69" y="113"/>
                    </a:cubicBezTo>
                    <a:cubicBezTo>
                      <a:pt x="69" y="113"/>
                      <a:pt x="69" y="113"/>
                      <a:pt x="69" y="113"/>
                    </a:cubicBezTo>
                    <a:cubicBezTo>
                      <a:pt x="69" y="116"/>
                      <a:pt x="69" y="116"/>
                      <a:pt x="69" y="116"/>
                    </a:cubicBezTo>
                    <a:cubicBezTo>
                      <a:pt x="56" y="119"/>
                      <a:pt x="53" y="129"/>
                      <a:pt x="47" y="136"/>
                    </a:cubicBezTo>
                    <a:cubicBezTo>
                      <a:pt x="47" y="139"/>
                      <a:pt x="47" y="139"/>
                      <a:pt x="47" y="139"/>
                    </a:cubicBezTo>
                    <a:cubicBezTo>
                      <a:pt x="47" y="142"/>
                      <a:pt x="47" y="142"/>
                      <a:pt x="47" y="142"/>
                    </a:cubicBezTo>
                    <a:cubicBezTo>
                      <a:pt x="44" y="142"/>
                      <a:pt x="44" y="142"/>
                      <a:pt x="44" y="142"/>
                    </a:cubicBezTo>
                    <a:cubicBezTo>
                      <a:pt x="44" y="139"/>
                      <a:pt x="41" y="139"/>
                      <a:pt x="41" y="139"/>
                    </a:cubicBezTo>
                    <a:cubicBezTo>
                      <a:pt x="38" y="142"/>
                      <a:pt x="34" y="145"/>
                      <a:pt x="31" y="149"/>
                    </a:cubicBezTo>
                    <a:cubicBezTo>
                      <a:pt x="31" y="149"/>
                      <a:pt x="31" y="149"/>
                      <a:pt x="31" y="149"/>
                    </a:cubicBezTo>
                    <a:cubicBezTo>
                      <a:pt x="28" y="149"/>
                      <a:pt x="28" y="149"/>
                      <a:pt x="28" y="149"/>
                    </a:cubicBezTo>
                    <a:cubicBezTo>
                      <a:pt x="28" y="149"/>
                      <a:pt x="28" y="149"/>
                      <a:pt x="25" y="149"/>
                    </a:cubicBezTo>
                    <a:cubicBezTo>
                      <a:pt x="19" y="155"/>
                      <a:pt x="9" y="158"/>
                      <a:pt x="0" y="162"/>
                    </a:cubicBezTo>
                    <a:cubicBezTo>
                      <a:pt x="0" y="165"/>
                      <a:pt x="0" y="165"/>
                      <a:pt x="0" y="165"/>
                    </a:cubicBezTo>
                    <a:cubicBezTo>
                      <a:pt x="0" y="168"/>
                      <a:pt x="0" y="168"/>
                      <a:pt x="0" y="168"/>
                    </a:cubicBezTo>
                    <a:cubicBezTo>
                      <a:pt x="0" y="171"/>
                      <a:pt x="0" y="171"/>
                      <a:pt x="0" y="171"/>
                    </a:cubicBezTo>
                    <a:cubicBezTo>
                      <a:pt x="0" y="174"/>
                      <a:pt x="0" y="174"/>
                      <a:pt x="0" y="174"/>
                    </a:cubicBezTo>
                    <a:cubicBezTo>
                      <a:pt x="3" y="178"/>
                      <a:pt x="3" y="178"/>
                      <a:pt x="3" y="178"/>
                    </a:cubicBezTo>
                    <a:cubicBezTo>
                      <a:pt x="0" y="181"/>
                      <a:pt x="0" y="181"/>
                      <a:pt x="0" y="181"/>
                    </a:cubicBezTo>
                    <a:cubicBezTo>
                      <a:pt x="6" y="187"/>
                      <a:pt x="6" y="187"/>
                      <a:pt x="6" y="187"/>
                    </a:cubicBezTo>
                    <a:cubicBezTo>
                      <a:pt x="0" y="187"/>
                      <a:pt x="0" y="187"/>
                      <a:pt x="0" y="187"/>
                    </a:cubicBezTo>
                    <a:cubicBezTo>
                      <a:pt x="0" y="187"/>
                      <a:pt x="0" y="187"/>
                      <a:pt x="0" y="187"/>
                    </a:cubicBezTo>
                    <a:cubicBezTo>
                      <a:pt x="6" y="191"/>
                      <a:pt x="6" y="191"/>
                      <a:pt x="6" y="191"/>
                    </a:cubicBezTo>
                    <a:cubicBezTo>
                      <a:pt x="3" y="194"/>
                      <a:pt x="3" y="194"/>
                      <a:pt x="3" y="194"/>
                    </a:cubicBezTo>
                    <a:cubicBezTo>
                      <a:pt x="3" y="197"/>
                      <a:pt x="6" y="197"/>
                      <a:pt x="9" y="200"/>
                    </a:cubicBezTo>
                    <a:cubicBezTo>
                      <a:pt x="16" y="200"/>
                      <a:pt x="16" y="204"/>
                      <a:pt x="22" y="200"/>
                    </a:cubicBezTo>
                    <a:cubicBezTo>
                      <a:pt x="25" y="200"/>
                      <a:pt x="25" y="197"/>
                      <a:pt x="28" y="197"/>
                    </a:cubicBezTo>
                    <a:cubicBezTo>
                      <a:pt x="31" y="194"/>
                      <a:pt x="31" y="194"/>
                      <a:pt x="34" y="194"/>
                    </a:cubicBezTo>
                    <a:cubicBezTo>
                      <a:pt x="34" y="191"/>
                      <a:pt x="38" y="191"/>
                      <a:pt x="38" y="191"/>
                    </a:cubicBezTo>
                    <a:cubicBezTo>
                      <a:pt x="41" y="187"/>
                      <a:pt x="41" y="187"/>
                      <a:pt x="41" y="187"/>
                    </a:cubicBezTo>
                    <a:cubicBezTo>
                      <a:pt x="41" y="191"/>
                      <a:pt x="41" y="191"/>
                      <a:pt x="41" y="191"/>
                    </a:cubicBezTo>
                    <a:cubicBezTo>
                      <a:pt x="44" y="191"/>
                      <a:pt x="44" y="191"/>
                      <a:pt x="44" y="191"/>
                    </a:cubicBezTo>
                    <a:cubicBezTo>
                      <a:pt x="44" y="191"/>
                      <a:pt x="44" y="191"/>
                      <a:pt x="44" y="191"/>
                    </a:cubicBezTo>
                    <a:cubicBezTo>
                      <a:pt x="47" y="191"/>
                      <a:pt x="47" y="191"/>
                      <a:pt x="47" y="191"/>
                    </a:cubicBezTo>
                    <a:cubicBezTo>
                      <a:pt x="47" y="187"/>
                      <a:pt x="47" y="187"/>
                      <a:pt x="47" y="187"/>
                    </a:cubicBezTo>
                    <a:cubicBezTo>
                      <a:pt x="50" y="184"/>
                      <a:pt x="50" y="184"/>
                      <a:pt x="50" y="184"/>
                    </a:cubicBezTo>
                    <a:cubicBezTo>
                      <a:pt x="53" y="181"/>
                      <a:pt x="53" y="181"/>
                      <a:pt x="53" y="181"/>
                    </a:cubicBezTo>
                    <a:cubicBezTo>
                      <a:pt x="50" y="174"/>
                      <a:pt x="50" y="174"/>
                      <a:pt x="50" y="174"/>
                    </a:cubicBezTo>
                    <a:cubicBezTo>
                      <a:pt x="53" y="171"/>
                      <a:pt x="53" y="171"/>
                      <a:pt x="53" y="171"/>
                    </a:cubicBezTo>
                    <a:cubicBezTo>
                      <a:pt x="53" y="171"/>
                      <a:pt x="53" y="171"/>
                      <a:pt x="53" y="171"/>
                    </a:cubicBezTo>
                    <a:cubicBezTo>
                      <a:pt x="50" y="168"/>
                      <a:pt x="50" y="168"/>
                      <a:pt x="50" y="168"/>
                    </a:cubicBezTo>
                    <a:cubicBezTo>
                      <a:pt x="50" y="165"/>
                      <a:pt x="50" y="165"/>
                      <a:pt x="50" y="165"/>
                    </a:cubicBezTo>
                    <a:cubicBezTo>
                      <a:pt x="50" y="158"/>
                      <a:pt x="50" y="158"/>
                      <a:pt x="50" y="158"/>
                    </a:cubicBezTo>
                    <a:cubicBezTo>
                      <a:pt x="47" y="149"/>
                      <a:pt x="47" y="149"/>
                      <a:pt x="47" y="149"/>
                    </a:cubicBezTo>
                    <a:cubicBezTo>
                      <a:pt x="56" y="142"/>
                      <a:pt x="56" y="142"/>
                      <a:pt x="56" y="142"/>
                    </a:cubicBezTo>
                    <a:cubicBezTo>
                      <a:pt x="63" y="142"/>
                      <a:pt x="63" y="142"/>
                      <a:pt x="63" y="142"/>
                    </a:cubicBezTo>
                    <a:cubicBezTo>
                      <a:pt x="63" y="142"/>
                      <a:pt x="63" y="142"/>
                      <a:pt x="63" y="142"/>
                    </a:cubicBezTo>
                    <a:cubicBezTo>
                      <a:pt x="60" y="139"/>
                      <a:pt x="60" y="139"/>
                      <a:pt x="60" y="139"/>
                    </a:cubicBezTo>
                    <a:cubicBezTo>
                      <a:pt x="66" y="132"/>
                      <a:pt x="66" y="132"/>
                      <a:pt x="66" y="132"/>
                    </a:cubicBezTo>
                    <a:cubicBezTo>
                      <a:pt x="66" y="123"/>
                      <a:pt x="66" y="123"/>
                      <a:pt x="66" y="123"/>
                    </a:cubicBezTo>
                    <a:cubicBezTo>
                      <a:pt x="72" y="119"/>
                      <a:pt x="72" y="119"/>
                      <a:pt x="72" y="119"/>
                    </a:cubicBezTo>
                    <a:cubicBezTo>
                      <a:pt x="75" y="113"/>
                      <a:pt x="75" y="113"/>
                      <a:pt x="75" y="113"/>
                    </a:cubicBezTo>
                    <a:cubicBezTo>
                      <a:pt x="78" y="113"/>
                      <a:pt x="78" y="113"/>
                      <a:pt x="78" y="113"/>
                    </a:cubicBezTo>
                    <a:cubicBezTo>
                      <a:pt x="78" y="110"/>
                      <a:pt x="78" y="110"/>
                      <a:pt x="78" y="110"/>
                    </a:cubicBezTo>
                    <a:cubicBezTo>
                      <a:pt x="82" y="107"/>
                      <a:pt x="82" y="107"/>
                      <a:pt x="82" y="107"/>
                    </a:cubicBezTo>
                    <a:cubicBezTo>
                      <a:pt x="88" y="103"/>
                      <a:pt x="88" y="103"/>
                      <a:pt x="88" y="103"/>
                    </a:cubicBezTo>
                    <a:cubicBezTo>
                      <a:pt x="91" y="100"/>
                      <a:pt x="91" y="100"/>
                      <a:pt x="91" y="100"/>
                    </a:cubicBezTo>
                    <a:cubicBezTo>
                      <a:pt x="103" y="100"/>
                      <a:pt x="103" y="100"/>
                      <a:pt x="103" y="100"/>
                    </a:cubicBezTo>
                    <a:cubicBezTo>
                      <a:pt x="103" y="94"/>
                      <a:pt x="103" y="94"/>
                      <a:pt x="103" y="94"/>
                    </a:cubicBezTo>
                    <a:cubicBezTo>
                      <a:pt x="110" y="94"/>
                      <a:pt x="110" y="94"/>
                      <a:pt x="110" y="94"/>
                    </a:cubicBezTo>
                    <a:cubicBezTo>
                      <a:pt x="113" y="90"/>
                      <a:pt x="113" y="90"/>
                      <a:pt x="113" y="90"/>
                    </a:cubicBezTo>
                    <a:cubicBezTo>
                      <a:pt x="119" y="94"/>
                      <a:pt x="119" y="94"/>
                      <a:pt x="119" y="94"/>
                    </a:cubicBezTo>
                    <a:cubicBezTo>
                      <a:pt x="122" y="97"/>
                      <a:pt x="122" y="97"/>
                      <a:pt x="122" y="97"/>
                    </a:cubicBezTo>
                    <a:cubicBezTo>
                      <a:pt x="132" y="97"/>
                      <a:pt x="132" y="97"/>
                      <a:pt x="132" y="97"/>
                    </a:cubicBezTo>
                    <a:cubicBezTo>
                      <a:pt x="135" y="97"/>
                      <a:pt x="135" y="97"/>
                      <a:pt x="135" y="97"/>
                    </a:cubicBezTo>
                    <a:cubicBezTo>
                      <a:pt x="141" y="97"/>
                      <a:pt x="141" y="97"/>
                      <a:pt x="141" y="97"/>
                    </a:cubicBezTo>
                    <a:cubicBezTo>
                      <a:pt x="141" y="97"/>
                      <a:pt x="141" y="97"/>
                      <a:pt x="141" y="97"/>
                    </a:cubicBezTo>
                    <a:cubicBezTo>
                      <a:pt x="141" y="94"/>
                      <a:pt x="144" y="90"/>
                      <a:pt x="144" y="87"/>
                    </a:cubicBezTo>
                    <a:cubicBezTo>
                      <a:pt x="144" y="87"/>
                      <a:pt x="144" y="87"/>
                      <a:pt x="144" y="87"/>
                    </a:cubicBezTo>
                    <a:cubicBezTo>
                      <a:pt x="151" y="87"/>
                      <a:pt x="151" y="87"/>
                      <a:pt x="151" y="87"/>
                    </a:cubicBezTo>
                    <a:cubicBezTo>
                      <a:pt x="154" y="84"/>
                      <a:pt x="154" y="84"/>
                      <a:pt x="154" y="84"/>
                    </a:cubicBezTo>
                    <a:cubicBezTo>
                      <a:pt x="160" y="87"/>
                      <a:pt x="160" y="87"/>
                      <a:pt x="160" y="87"/>
                    </a:cubicBezTo>
                    <a:cubicBezTo>
                      <a:pt x="169" y="90"/>
                      <a:pt x="169" y="90"/>
                      <a:pt x="169" y="90"/>
                    </a:cubicBezTo>
                    <a:cubicBezTo>
                      <a:pt x="166" y="87"/>
                      <a:pt x="166" y="87"/>
                      <a:pt x="163" y="87"/>
                    </a:cubicBezTo>
                    <a:cubicBezTo>
                      <a:pt x="163" y="84"/>
                      <a:pt x="163" y="84"/>
                      <a:pt x="163" y="84"/>
                    </a:cubicBezTo>
                    <a:cubicBezTo>
                      <a:pt x="166" y="84"/>
                      <a:pt x="166" y="84"/>
                      <a:pt x="166" y="84"/>
                    </a:cubicBezTo>
                    <a:cubicBezTo>
                      <a:pt x="169" y="84"/>
                      <a:pt x="173" y="84"/>
                      <a:pt x="176" y="84"/>
                    </a:cubicBezTo>
                    <a:cubicBezTo>
                      <a:pt x="173" y="81"/>
                      <a:pt x="173" y="81"/>
                      <a:pt x="173" y="81"/>
                    </a:cubicBezTo>
                    <a:cubicBezTo>
                      <a:pt x="166" y="81"/>
                      <a:pt x="163" y="81"/>
                      <a:pt x="157" y="84"/>
                    </a:cubicBezTo>
                    <a:cubicBezTo>
                      <a:pt x="157" y="84"/>
                      <a:pt x="157" y="84"/>
                      <a:pt x="157" y="84"/>
                    </a:cubicBezTo>
                    <a:cubicBezTo>
                      <a:pt x="157" y="81"/>
                      <a:pt x="157" y="81"/>
                      <a:pt x="157" y="81"/>
                    </a:cubicBezTo>
                    <a:cubicBezTo>
                      <a:pt x="157" y="77"/>
                      <a:pt x="157" y="77"/>
                      <a:pt x="157" y="77"/>
                    </a:cubicBezTo>
                    <a:cubicBezTo>
                      <a:pt x="154" y="77"/>
                      <a:pt x="154" y="77"/>
                      <a:pt x="154" y="77"/>
                    </a:cubicBezTo>
                    <a:cubicBezTo>
                      <a:pt x="154" y="77"/>
                      <a:pt x="154" y="77"/>
                      <a:pt x="154" y="81"/>
                    </a:cubicBezTo>
                    <a:cubicBezTo>
                      <a:pt x="154" y="81"/>
                      <a:pt x="154" y="81"/>
                      <a:pt x="154" y="81"/>
                    </a:cubicBezTo>
                    <a:cubicBezTo>
                      <a:pt x="154" y="81"/>
                      <a:pt x="154" y="81"/>
                      <a:pt x="154" y="81"/>
                    </a:cubicBezTo>
                    <a:cubicBezTo>
                      <a:pt x="151" y="81"/>
                      <a:pt x="151" y="81"/>
                      <a:pt x="147" y="84"/>
                    </a:cubicBezTo>
                    <a:cubicBezTo>
                      <a:pt x="144" y="84"/>
                      <a:pt x="144" y="84"/>
                      <a:pt x="144" y="84"/>
                    </a:cubicBezTo>
                    <a:cubicBezTo>
                      <a:pt x="144" y="81"/>
                      <a:pt x="144" y="81"/>
                      <a:pt x="144" y="81"/>
                    </a:cubicBezTo>
                    <a:cubicBezTo>
                      <a:pt x="144" y="81"/>
                      <a:pt x="144" y="81"/>
                      <a:pt x="144" y="81"/>
                    </a:cubicBezTo>
                    <a:cubicBezTo>
                      <a:pt x="144" y="84"/>
                      <a:pt x="141" y="84"/>
                      <a:pt x="138" y="87"/>
                    </a:cubicBezTo>
                    <a:cubicBezTo>
                      <a:pt x="132" y="94"/>
                      <a:pt x="132" y="94"/>
                      <a:pt x="132" y="94"/>
                    </a:cubicBezTo>
                    <a:cubicBezTo>
                      <a:pt x="135" y="87"/>
                      <a:pt x="135" y="87"/>
                      <a:pt x="135" y="87"/>
                    </a:cubicBezTo>
                    <a:cubicBezTo>
                      <a:pt x="138" y="84"/>
                      <a:pt x="138" y="81"/>
                      <a:pt x="141" y="77"/>
                    </a:cubicBezTo>
                    <a:cubicBezTo>
                      <a:pt x="135" y="77"/>
                      <a:pt x="132" y="81"/>
                      <a:pt x="125" y="84"/>
                    </a:cubicBezTo>
                    <a:cubicBezTo>
                      <a:pt x="119" y="87"/>
                      <a:pt x="119" y="87"/>
                      <a:pt x="119" y="87"/>
                    </a:cubicBezTo>
                    <a:cubicBezTo>
                      <a:pt x="125" y="81"/>
                      <a:pt x="125" y="81"/>
                      <a:pt x="125" y="81"/>
                    </a:cubicBezTo>
                    <a:close/>
                    <a:moveTo>
                      <a:pt x="78" y="97"/>
                    </a:moveTo>
                    <a:cubicBezTo>
                      <a:pt x="78" y="100"/>
                      <a:pt x="78" y="100"/>
                      <a:pt x="78" y="100"/>
                    </a:cubicBezTo>
                    <a:cubicBezTo>
                      <a:pt x="75" y="100"/>
                      <a:pt x="75" y="100"/>
                      <a:pt x="72" y="100"/>
                    </a:cubicBezTo>
                    <a:cubicBezTo>
                      <a:pt x="69" y="100"/>
                      <a:pt x="69" y="100"/>
                      <a:pt x="69" y="100"/>
                    </a:cubicBezTo>
                    <a:cubicBezTo>
                      <a:pt x="69" y="100"/>
                      <a:pt x="69" y="100"/>
                      <a:pt x="66" y="100"/>
                    </a:cubicBezTo>
                    <a:cubicBezTo>
                      <a:pt x="69" y="97"/>
                      <a:pt x="72" y="97"/>
                      <a:pt x="75" y="97"/>
                    </a:cubicBezTo>
                    <a:cubicBezTo>
                      <a:pt x="72" y="97"/>
                      <a:pt x="72" y="97"/>
                      <a:pt x="72" y="97"/>
                    </a:cubicBezTo>
                    <a:cubicBezTo>
                      <a:pt x="75" y="97"/>
                      <a:pt x="75" y="97"/>
                      <a:pt x="75" y="97"/>
                    </a:cubicBezTo>
                    <a:cubicBezTo>
                      <a:pt x="78" y="97"/>
                      <a:pt x="78" y="97"/>
                      <a:pt x="78" y="97"/>
                    </a:cubicBezTo>
                    <a:close/>
                    <a:moveTo>
                      <a:pt x="169" y="90"/>
                    </a:moveTo>
                    <a:cubicBezTo>
                      <a:pt x="173" y="90"/>
                      <a:pt x="173" y="90"/>
                      <a:pt x="173" y="90"/>
                    </a:cubicBezTo>
                    <a:cubicBezTo>
                      <a:pt x="169" y="94"/>
                      <a:pt x="169" y="94"/>
                      <a:pt x="169" y="94"/>
                    </a:cubicBezTo>
                    <a:cubicBezTo>
                      <a:pt x="166" y="94"/>
                      <a:pt x="166" y="94"/>
                      <a:pt x="166" y="94"/>
                    </a:cubicBezTo>
                    <a:cubicBezTo>
                      <a:pt x="163" y="97"/>
                      <a:pt x="163" y="97"/>
                      <a:pt x="163" y="97"/>
                    </a:cubicBezTo>
                    <a:cubicBezTo>
                      <a:pt x="163" y="97"/>
                      <a:pt x="163" y="97"/>
                      <a:pt x="163" y="97"/>
                    </a:cubicBezTo>
                    <a:cubicBezTo>
                      <a:pt x="169" y="90"/>
                      <a:pt x="169" y="90"/>
                      <a:pt x="169" y="90"/>
                    </a:cubicBezTo>
                    <a:close/>
                    <a:moveTo>
                      <a:pt x="132" y="3"/>
                    </a:moveTo>
                    <a:cubicBezTo>
                      <a:pt x="125" y="0"/>
                      <a:pt x="116" y="0"/>
                      <a:pt x="110" y="0"/>
                    </a:cubicBezTo>
                    <a:cubicBezTo>
                      <a:pt x="110" y="0"/>
                      <a:pt x="110" y="0"/>
                      <a:pt x="110" y="0"/>
                    </a:cubicBezTo>
                    <a:cubicBezTo>
                      <a:pt x="107" y="3"/>
                      <a:pt x="107" y="3"/>
                      <a:pt x="107" y="3"/>
                    </a:cubicBezTo>
                    <a:cubicBezTo>
                      <a:pt x="107" y="3"/>
                      <a:pt x="107" y="3"/>
                      <a:pt x="107" y="3"/>
                    </a:cubicBezTo>
                    <a:cubicBezTo>
                      <a:pt x="97" y="0"/>
                      <a:pt x="91" y="0"/>
                      <a:pt x="85" y="0"/>
                    </a:cubicBezTo>
                    <a:cubicBezTo>
                      <a:pt x="97" y="6"/>
                      <a:pt x="116" y="6"/>
                      <a:pt x="132" y="3"/>
                    </a:cubicBezTo>
                    <a:close/>
                    <a:moveTo>
                      <a:pt x="103" y="19"/>
                    </a:moveTo>
                    <a:cubicBezTo>
                      <a:pt x="103" y="19"/>
                      <a:pt x="103" y="19"/>
                      <a:pt x="103" y="19"/>
                    </a:cubicBezTo>
                    <a:cubicBezTo>
                      <a:pt x="107" y="16"/>
                      <a:pt x="107" y="16"/>
                      <a:pt x="107" y="16"/>
                    </a:cubicBezTo>
                    <a:cubicBezTo>
                      <a:pt x="103" y="16"/>
                      <a:pt x="103" y="16"/>
                      <a:pt x="103" y="16"/>
                    </a:cubicBezTo>
                    <a:cubicBezTo>
                      <a:pt x="100" y="13"/>
                      <a:pt x="94" y="13"/>
                      <a:pt x="88" y="13"/>
                    </a:cubicBezTo>
                    <a:cubicBezTo>
                      <a:pt x="88" y="13"/>
                      <a:pt x="88" y="13"/>
                      <a:pt x="88" y="13"/>
                    </a:cubicBezTo>
                    <a:cubicBezTo>
                      <a:pt x="88" y="13"/>
                      <a:pt x="88" y="13"/>
                      <a:pt x="88" y="13"/>
                    </a:cubicBezTo>
                    <a:cubicBezTo>
                      <a:pt x="85" y="16"/>
                      <a:pt x="85" y="16"/>
                      <a:pt x="85" y="19"/>
                    </a:cubicBezTo>
                    <a:cubicBezTo>
                      <a:pt x="82" y="19"/>
                      <a:pt x="78" y="22"/>
                      <a:pt x="78" y="22"/>
                    </a:cubicBezTo>
                    <a:cubicBezTo>
                      <a:pt x="78" y="22"/>
                      <a:pt x="78" y="22"/>
                      <a:pt x="78" y="22"/>
                    </a:cubicBezTo>
                    <a:cubicBezTo>
                      <a:pt x="78" y="22"/>
                      <a:pt x="78" y="22"/>
                      <a:pt x="78" y="22"/>
                    </a:cubicBezTo>
                    <a:cubicBezTo>
                      <a:pt x="75" y="26"/>
                      <a:pt x="75" y="26"/>
                      <a:pt x="75" y="29"/>
                    </a:cubicBezTo>
                    <a:cubicBezTo>
                      <a:pt x="60" y="22"/>
                      <a:pt x="60" y="22"/>
                      <a:pt x="60" y="22"/>
                    </a:cubicBezTo>
                    <a:cubicBezTo>
                      <a:pt x="60" y="22"/>
                      <a:pt x="60" y="22"/>
                      <a:pt x="63" y="22"/>
                    </a:cubicBezTo>
                    <a:cubicBezTo>
                      <a:pt x="69" y="22"/>
                      <a:pt x="69" y="22"/>
                      <a:pt x="69" y="22"/>
                    </a:cubicBezTo>
                    <a:cubicBezTo>
                      <a:pt x="63" y="19"/>
                      <a:pt x="63" y="19"/>
                      <a:pt x="63" y="19"/>
                    </a:cubicBezTo>
                    <a:cubicBezTo>
                      <a:pt x="60" y="19"/>
                      <a:pt x="60" y="19"/>
                      <a:pt x="60" y="19"/>
                    </a:cubicBezTo>
                    <a:cubicBezTo>
                      <a:pt x="72" y="16"/>
                      <a:pt x="72" y="16"/>
                      <a:pt x="72" y="16"/>
                    </a:cubicBezTo>
                    <a:cubicBezTo>
                      <a:pt x="72" y="13"/>
                      <a:pt x="72" y="13"/>
                      <a:pt x="72" y="13"/>
                    </a:cubicBezTo>
                    <a:cubicBezTo>
                      <a:pt x="69" y="13"/>
                      <a:pt x="69" y="13"/>
                      <a:pt x="69" y="13"/>
                    </a:cubicBezTo>
                    <a:cubicBezTo>
                      <a:pt x="56" y="13"/>
                      <a:pt x="50" y="13"/>
                      <a:pt x="41" y="6"/>
                    </a:cubicBezTo>
                    <a:cubicBezTo>
                      <a:pt x="53" y="3"/>
                      <a:pt x="53" y="3"/>
                      <a:pt x="53" y="3"/>
                    </a:cubicBezTo>
                    <a:cubicBezTo>
                      <a:pt x="53" y="3"/>
                      <a:pt x="53" y="3"/>
                      <a:pt x="53" y="3"/>
                    </a:cubicBezTo>
                    <a:cubicBezTo>
                      <a:pt x="53" y="6"/>
                      <a:pt x="53" y="6"/>
                      <a:pt x="53" y="6"/>
                    </a:cubicBezTo>
                    <a:cubicBezTo>
                      <a:pt x="56" y="6"/>
                      <a:pt x="56" y="6"/>
                      <a:pt x="60" y="6"/>
                    </a:cubicBezTo>
                    <a:cubicBezTo>
                      <a:pt x="60" y="6"/>
                      <a:pt x="60" y="6"/>
                      <a:pt x="60" y="6"/>
                    </a:cubicBezTo>
                    <a:cubicBezTo>
                      <a:pt x="60" y="6"/>
                      <a:pt x="60" y="6"/>
                      <a:pt x="60" y="6"/>
                    </a:cubicBezTo>
                    <a:cubicBezTo>
                      <a:pt x="60" y="6"/>
                      <a:pt x="60" y="6"/>
                      <a:pt x="60" y="3"/>
                    </a:cubicBezTo>
                    <a:cubicBezTo>
                      <a:pt x="66" y="3"/>
                      <a:pt x="69" y="6"/>
                      <a:pt x="72" y="9"/>
                    </a:cubicBezTo>
                    <a:cubicBezTo>
                      <a:pt x="75" y="13"/>
                      <a:pt x="75" y="13"/>
                      <a:pt x="75" y="13"/>
                    </a:cubicBezTo>
                    <a:cubicBezTo>
                      <a:pt x="72" y="6"/>
                      <a:pt x="72" y="6"/>
                      <a:pt x="72" y="6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72" y="3"/>
                      <a:pt x="75" y="3"/>
                      <a:pt x="78" y="3"/>
                    </a:cubicBezTo>
                    <a:cubicBezTo>
                      <a:pt x="78" y="3"/>
                      <a:pt x="78" y="3"/>
                      <a:pt x="78" y="3"/>
                    </a:cubicBezTo>
                    <a:cubicBezTo>
                      <a:pt x="78" y="6"/>
                      <a:pt x="78" y="6"/>
                      <a:pt x="78" y="6"/>
                    </a:cubicBezTo>
                    <a:cubicBezTo>
                      <a:pt x="78" y="6"/>
                      <a:pt x="78" y="6"/>
                      <a:pt x="78" y="6"/>
                    </a:cubicBezTo>
                    <a:cubicBezTo>
                      <a:pt x="82" y="6"/>
                      <a:pt x="82" y="6"/>
                      <a:pt x="85" y="6"/>
                    </a:cubicBezTo>
                    <a:cubicBezTo>
                      <a:pt x="85" y="9"/>
                      <a:pt x="85" y="9"/>
                      <a:pt x="85" y="9"/>
                    </a:cubicBezTo>
                    <a:cubicBezTo>
                      <a:pt x="100" y="13"/>
                      <a:pt x="100" y="13"/>
                      <a:pt x="100" y="13"/>
                    </a:cubicBezTo>
                    <a:cubicBezTo>
                      <a:pt x="100" y="13"/>
                      <a:pt x="100" y="13"/>
                      <a:pt x="100" y="13"/>
                    </a:cubicBezTo>
                    <a:cubicBezTo>
                      <a:pt x="100" y="13"/>
                      <a:pt x="100" y="13"/>
                      <a:pt x="100" y="13"/>
                    </a:cubicBezTo>
                    <a:cubicBezTo>
                      <a:pt x="100" y="13"/>
                      <a:pt x="100" y="13"/>
                      <a:pt x="100" y="13"/>
                    </a:cubicBezTo>
                    <a:cubicBezTo>
                      <a:pt x="107" y="16"/>
                      <a:pt x="110" y="16"/>
                      <a:pt x="113" y="16"/>
                    </a:cubicBezTo>
                    <a:cubicBezTo>
                      <a:pt x="113" y="16"/>
                      <a:pt x="113" y="16"/>
                      <a:pt x="113" y="16"/>
                    </a:cubicBezTo>
                    <a:cubicBezTo>
                      <a:pt x="113" y="16"/>
                      <a:pt x="113" y="16"/>
                      <a:pt x="113" y="16"/>
                    </a:cubicBezTo>
                    <a:cubicBezTo>
                      <a:pt x="116" y="19"/>
                      <a:pt x="119" y="19"/>
                      <a:pt x="119" y="19"/>
                    </a:cubicBezTo>
                    <a:cubicBezTo>
                      <a:pt x="113" y="22"/>
                      <a:pt x="113" y="22"/>
                      <a:pt x="113" y="22"/>
                    </a:cubicBezTo>
                    <a:cubicBezTo>
                      <a:pt x="113" y="19"/>
                      <a:pt x="113" y="19"/>
                      <a:pt x="113" y="19"/>
                    </a:cubicBezTo>
                    <a:cubicBezTo>
                      <a:pt x="110" y="19"/>
                      <a:pt x="110" y="19"/>
                      <a:pt x="110" y="19"/>
                    </a:cubicBezTo>
                    <a:cubicBezTo>
                      <a:pt x="107" y="19"/>
                      <a:pt x="107" y="19"/>
                      <a:pt x="103" y="19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72" name="Freeform 44"/>
              <p:cNvSpPr>
                <a:spLocks noEditPoints="1"/>
              </p:cNvSpPr>
              <p:nvPr/>
            </p:nvSpPr>
            <p:spPr bwMode="auto">
              <a:xfrm>
                <a:off x="1217745" y="3846988"/>
                <a:ext cx="66615" cy="71842"/>
              </a:xfrm>
              <a:custGeom>
                <a:avLst/>
                <a:gdLst/>
                <a:ahLst/>
                <a:cxnLst>
                  <a:cxn ang="0">
                    <a:pos x="3" y="25"/>
                  </a:cxn>
                  <a:cxn ang="0">
                    <a:pos x="9" y="28"/>
                  </a:cxn>
                  <a:cxn ang="0">
                    <a:pos x="9" y="22"/>
                  </a:cxn>
                  <a:cxn ang="0">
                    <a:pos x="9" y="22"/>
                  </a:cxn>
                  <a:cxn ang="0">
                    <a:pos x="9" y="22"/>
                  </a:cxn>
                  <a:cxn ang="0">
                    <a:pos x="13" y="22"/>
                  </a:cxn>
                  <a:cxn ang="0">
                    <a:pos x="13" y="22"/>
                  </a:cxn>
                  <a:cxn ang="0">
                    <a:pos x="13" y="22"/>
                  </a:cxn>
                  <a:cxn ang="0">
                    <a:pos x="19" y="12"/>
                  </a:cxn>
                  <a:cxn ang="0">
                    <a:pos x="19" y="12"/>
                  </a:cxn>
                  <a:cxn ang="0">
                    <a:pos x="13" y="12"/>
                  </a:cxn>
                  <a:cxn ang="0">
                    <a:pos x="16" y="0"/>
                  </a:cxn>
                  <a:cxn ang="0">
                    <a:pos x="0" y="6"/>
                  </a:cxn>
                  <a:cxn ang="0">
                    <a:pos x="0" y="19"/>
                  </a:cxn>
                  <a:cxn ang="0">
                    <a:pos x="3" y="25"/>
                  </a:cxn>
                  <a:cxn ang="0">
                    <a:pos x="3" y="25"/>
                  </a:cxn>
                  <a:cxn ang="0">
                    <a:pos x="13" y="22"/>
                  </a:cxn>
                  <a:cxn ang="0">
                    <a:pos x="16" y="22"/>
                  </a:cxn>
                  <a:cxn ang="0">
                    <a:pos x="19" y="28"/>
                  </a:cxn>
                  <a:cxn ang="0">
                    <a:pos x="19" y="28"/>
                  </a:cxn>
                  <a:cxn ang="0">
                    <a:pos x="13" y="22"/>
                  </a:cxn>
                  <a:cxn ang="0">
                    <a:pos x="22" y="28"/>
                  </a:cxn>
                  <a:cxn ang="0">
                    <a:pos x="29" y="32"/>
                  </a:cxn>
                  <a:cxn ang="0">
                    <a:pos x="32" y="28"/>
                  </a:cxn>
                  <a:cxn ang="0">
                    <a:pos x="32" y="28"/>
                  </a:cxn>
                  <a:cxn ang="0">
                    <a:pos x="29" y="28"/>
                  </a:cxn>
                  <a:cxn ang="0">
                    <a:pos x="22" y="28"/>
                  </a:cxn>
                  <a:cxn ang="0">
                    <a:pos x="29" y="28"/>
                  </a:cxn>
                  <a:cxn ang="0">
                    <a:pos x="29" y="25"/>
                  </a:cxn>
                  <a:cxn ang="0">
                    <a:pos x="32" y="19"/>
                  </a:cxn>
                  <a:cxn ang="0">
                    <a:pos x="32" y="19"/>
                  </a:cxn>
                  <a:cxn ang="0">
                    <a:pos x="22" y="22"/>
                  </a:cxn>
                  <a:cxn ang="0">
                    <a:pos x="22" y="22"/>
                  </a:cxn>
                  <a:cxn ang="0">
                    <a:pos x="22" y="22"/>
                  </a:cxn>
                  <a:cxn ang="0">
                    <a:pos x="22" y="25"/>
                  </a:cxn>
                  <a:cxn ang="0">
                    <a:pos x="22" y="25"/>
                  </a:cxn>
                  <a:cxn ang="0">
                    <a:pos x="29" y="28"/>
                  </a:cxn>
                  <a:cxn ang="0">
                    <a:pos x="29" y="28"/>
                  </a:cxn>
                </a:cxnLst>
                <a:rect l="0" t="0" r="r" b="b"/>
                <a:pathLst>
                  <a:path w="32" h="32">
                    <a:moveTo>
                      <a:pt x="3" y="25"/>
                    </a:moveTo>
                    <a:cubicBezTo>
                      <a:pt x="9" y="28"/>
                      <a:pt x="9" y="28"/>
                      <a:pt x="9" y="28"/>
                    </a:cubicBezTo>
                    <a:cubicBezTo>
                      <a:pt x="9" y="22"/>
                      <a:pt x="9" y="22"/>
                      <a:pt x="9" y="22"/>
                    </a:cubicBezTo>
                    <a:cubicBezTo>
                      <a:pt x="9" y="22"/>
                      <a:pt x="9" y="22"/>
                      <a:pt x="9" y="22"/>
                    </a:cubicBezTo>
                    <a:cubicBezTo>
                      <a:pt x="9" y="22"/>
                      <a:pt x="9" y="22"/>
                      <a:pt x="9" y="22"/>
                    </a:cubicBezTo>
                    <a:cubicBezTo>
                      <a:pt x="13" y="22"/>
                      <a:pt x="13" y="22"/>
                      <a:pt x="13" y="22"/>
                    </a:cubicBezTo>
                    <a:cubicBezTo>
                      <a:pt x="13" y="22"/>
                      <a:pt x="13" y="22"/>
                      <a:pt x="13" y="22"/>
                    </a:cubicBezTo>
                    <a:cubicBezTo>
                      <a:pt x="13" y="22"/>
                      <a:pt x="13" y="22"/>
                      <a:pt x="13" y="22"/>
                    </a:cubicBezTo>
                    <a:cubicBezTo>
                      <a:pt x="16" y="19"/>
                      <a:pt x="16" y="16"/>
                      <a:pt x="19" y="12"/>
                    </a:cubicBezTo>
                    <a:cubicBezTo>
                      <a:pt x="19" y="12"/>
                      <a:pt x="19" y="12"/>
                      <a:pt x="19" y="12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9" y="3"/>
                      <a:pt x="6" y="6"/>
                      <a:pt x="0" y="6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3" y="25"/>
                      <a:pt x="3" y="25"/>
                      <a:pt x="3" y="25"/>
                    </a:cubicBezTo>
                    <a:cubicBezTo>
                      <a:pt x="3" y="25"/>
                      <a:pt x="3" y="25"/>
                      <a:pt x="3" y="25"/>
                    </a:cubicBezTo>
                    <a:close/>
                    <a:moveTo>
                      <a:pt x="13" y="22"/>
                    </a:moveTo>
                    <a:cubicBezTo>
                      <a:pt x="16" y="22"/>
                      <a:pt x="16" y="22"/>
                      <a:pt x="16" y="22"/>
                    </a:cubicBezTo>
                    <a:cubicBezTo>
                      <a:pt x="19" y="28"/>
                      <a:pt x="19" y="28"/>
                      <a:pt x="19" y="28"/>
                    </a:cubicBezTo>
                    <a:cubicBezTo>
                      <a:pt x="19" y="28"/>
                      <a:pt x="19" y="28"/>
                      <a:pt x="19" y="28"/>
                    </a:cubicBezTo>
                    <a:cubicBezTo>
                      <a:pt x="13" y="22"/>
                      <a:pt x="13" y="22"/>
                      <a:pt x="13" y="22"/>
                    </a:cubicBezTo>
                    <a:close/>
                    <a:moveTo>
                      <a:pt x="22" y="28"/>
                    </a:moveTo>
                    <a:cubicBezTo>
                      <a:pt x="29" y="32"/>
                      <a:pt x="29" y="32"/>
                      <a:pt x="29" y="32"/>
                    </a:cubicBezTo>
                    <a:cubicBezTo>
                      <a:pt x="32" y="28"/>
                      <a:pt x="32" y="28"/>
                      <a:pt x="32" y="28"/>
                    </a:cubicBezTo>
                    <a:cubicBezTo>
                      <a:pt x="32" y="28"/>
                      <a:pt x="32" y="28"/>
                      <a:pt x="32" y="28"/>
                    </a:cubicBezTo>
                    <a:cubicBezTo>
                      <a:pt x="29" y="28"/>
                      <a:pt x="29" y="28"/>
                      <a:pt x="29" y="28"/>
                    </a:cubicBezTo>
                    <a:cubicBezTo>
                      <a:pt x="25" y="28"/>
                      <a:pt x="25" y="28"/>
                      <a:pt x="22" y="28"/>
                    </a:cubicBezTo>
                    <a:close/>
                    <a:moveTo>
                      <a:pt x="29" y="28"/>
                    </a:moveTo>
                    <a:cubicBezTo>
                      <a:pt x="29" y="25"/>
                      <a:pt x="29" y="25"/>
                      <a:pt x="29" y="25"/>
                    </a:cubicBezTo>
                    <a:cubicBezTo>
                      <a:pt x="32" y="19"/>
                      <a:pt x="32" y="19"/>
                      <a:pt x="32" y="19"/>
                    </a:cubicBezTo>
                    <a:cubicBezTo>
                      <a:pt x="32" y="19"/>
                      <a:pt x="32" y="19"/>
                      <a:pt x="32" y="19"/>
                    </a:cubicBezTo>
                    <a:cubicBezTo>
                      <a:pt x="29" y="19"/>
                      <a:pt x="25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2"/>
                      <a:pt x="22" y="22"/>
                      <a:pt x="22" y="22"/>
                    </a:cubicBezTo>
                    <a:cubicBezTo>
                      <a:pt x="22" y="25"/>
                      <a:pt x="22" y="25"/>
                      <a:pt x="22" y="25"/>
                    </a:cubicBezTo>
                    <a:cubicBezTo>
                      <a:pt x="22" y="25"/>
                      <a:pt x="22" y="25"/>
                      <a:pt x="22" y="25"/>
                    </a:cubicBezTo>
                    <a:cubicBezTo>
                      <a:pt x="29" y="28"/>
                      <a:pt x="29" y="28"/>
                      <a:pt x="29" y="28"/>
                    </a:cubicBezTo>
                    <a:cubicBezTo>
                      <a:pt x="29" y="28"/>
                      <a:pt x="29" y="28"/>
                      <a:pt x="29" y="28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73" name="Freeform 45"/>
              <p:cNvSpPr>
                <a:spLocks/>
              </p:cNvSpPr>
              <p:nvPr/>
            </p:nvSpPr>
            <p:spPr bwMode="auto">
              <a:xfrm>
                <a:off x="1317668" y="3918829"/>
                <a:ext cx="165662" cy="136019"/>
              </a:xfrm>
              <a:custGeom>
                <a:avLst/>
                <a:gdLst/>
                <a:ahLst/>
                <a:cxnLst>
                  <a:cxn ang="0">
                    <a:pos x="43" y="3"/>
                  </a:cxn>
                  <a:cxn ang="0">
                    <a:pos x="31" y="0"/>
                  </a:cxn>
                  <a:cxn ang="0">
                    <a:pos x="0" y="6"/>
                  </a:cxn>
                  <a:cxn ang="0">
                    <a:pos x="0" y="10"/>
                  </a:cxn>
                  <a:cxn ang="0">
                    <a:pos x="3" y="16"/>
                  </a:cxn>
                  <a:cxn ang="0">
                    <a:pos x="0" y="20"/>
                  </a:cxn>
                  <a:cxn ang="0">
                    <a:pos x="3" y="23"/>
                  </a:cxn>
                  <a:cxn ang="0">
                    <a:pos x="3" y="26"/>
                  </a:cxn>
                  <a:cxn ang="0">
                    <a:pos x="6" y="30"/>
                  </a:cxn>
                  <a:cxn ang="0">
                    <a:pos x="6" y="36"/>
                  </a:cxn>
                  <a:cxn ang="0">
                    <a:pos x="6" y="40"/>
                  </a:cxn>
                  <a:cxn ang="0">
                    <a:pos x="12" y="40"/>
                  </a:cxn>
                  <a:cxn ang="0">
                    <a:pos x="15" y="43"/>
                  </a:cxn>
                  <a:cxn ang="0">
                    <a:pos x="18" y="43"/>
                  </a:cxn>
                  <a:cxn ang="0">
                    <a:pos x="18" y="46"/>
                  </a:cxn>
                  <a:cxn ang="0">
                    <a:pos x="21" y="46"/>
                  </a:cxn>
                  <a:cxn ang="0">
                    <a:pos x="24" y="46"/>
                  </a:cxn>
                  <a:cxn ang="0">
                    <a:pos x="31" y="46"/>
                  </a:cxn>
                  <a:cxn ang="0">
                    <a:pos x="31" y="50"/>
                  </a:cxn>
                  <a:cxn ang="0">
                    <a:pos x="34" y="50"/>
                  </a:cxn>
                  <a:cxn ang="0">
                    <a:pos x="37" y="53"/>
                  </a:cxn>
                  <a:cxn ang="0">
                    <a:pos x="40" y="53"/>
                  </a:cxn>
                  <a:cxn ang="0">
                    <a:pos x="40" y="56"/>
                  </a:cxn>
                  <a:cxn ang="0">
                    <a:pos x="43" y="53"/>
                  </a:cxn>
                  <a:cxn ang="0">
                    <a:pos x="46" y="56"/>
                  </a:cxn>
                  <a:cxn ang="0">
                    <a:pos x="46" y="56"/>
                  </a:cxn>
                  <a:cxn ang="0">
                    <a:pos x="49" y="56"/>
                  </a:cxn>
                  <a:cxn ang="0">
                    <a:pos x="52" y="56"/>
                  </a:cxn>
                  <a:cxn ang="0">
                    <a:pos x="55" y="56"/>
                  </a:cxn>
                  <a:cxn ang="0">
                    <a:pos x="61" y="56"/>
                  </a:cxn>
                  <a:cxn ang="0">
                    <a:pos x="64" y="60"/>
                  </a:cxn>
                  <a:cxn ang="0">
                    <a:pos x="67" y="60"/>
                  </a:cxn>
                  <a:cxn ang="0">
                    <a:pos x="67" y="60"/>
                  </a:cxn>
                  <a:cxn ang="0">
                    <a:pos x="67" y="53"/>
                  </a:cxn>
                  <a:cxn ang="0">
                    <a:pos x="77" y="46"/>
                  </a:cxn>
                  <a:cxn ang="0">
                    <a:pos x="77" y="46"/>
                  </a:cxn>
                  <a:cxn ang="0">
                    <a:pos x="80" y="46"/>
                  </a:cxn>
                  <a:cxn ang="0">
                    <a:pos x="80" y="43"/>
                  </a:cxn>
                  <a:cxn ang="0">
                    <a:pos x="77" y="40"/>
                  </a:cxn>
                  <a:cxn ang="0">
                    <a:pos x="77" y="36"/>
                  </a:cxn>
                  <a:cxn ang="0">
                    <a:pos x="74" y="33"/>
                  </a:cxn>
                  <a:cxn ang="0">
                    <a:pos x="74" y="30"/>
                  </a:cxn>
                  <a:cxn ang="0">
                    <a:pos x="71" y="26"/>
                  </a:cxn>
                  <a:cxn ang="0">
                    <a:pos x="71" y="23"/>
                  </a:cxn>
                  <a:cxn ang="0">
                    <a:pos x="77" y="20"/>
                  </a:cxn>
                  <a:cxn ang="0">
                    <a:pos x="77" y="20"/>
                  </a:cxn>
                  <a:cxn ang="0">
                    <a:pos x="74" y="13"/>
                  </a:cxn>
                  <a:cxn ang="0">
                    <a:pos x="71" y="10"/>
                  </a:cxn>
                  <a:cxn ang="0">
                    <a:pos x="67" y="3"/>
                  </a:cxn>
                  <a:cxn ang="0">
                    <a:pos x="58" y="3"/>
                  </a:cxn>
                  <a:cxn ang="0">
                    <a:pos x="43" y="3"/>
                  </a:cxn>
                  <a:cxn ang="0">
                    <a:pos x="43" y="3"/>
                  </a:cxn>
                </a:cxnLst>
                <a:rect l="0" t="0" r="r" b="b"/>
                <a:pathLst>
                  <a:path w="80" h="60">
                    <a:moveTo>
                      <a:pt x="43" y="3"/>
                    </a:moveTo>
                    <a:cubicBezTo>
                      <a:pt x="40" y="3"/>
                      <a:pt x="34" y="3"/>
                      <a:pt x="31" y="0"/>
                    </a:cubicBezTo>
                    <a:cubicBezTo>
                      <a:pt x="21" y="3"/>
                      <a:pt x="12" y="6"/>
                      <a:pt x="0" y="6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3" y="23"/>
                      <a:pt x="3" y="23"/>
                      <a:pt x="3" y="23"/>
                    </a:cubicBezTo>
                    <a:cubicBezTo>
                      <a:pt x="3" y="26"/>
                      <a:pt x="3" y="26"/>
                      <a:pt x="3" y="26"/>
                    </a:cubicBezTo>
                    <a:cubicBezTo>
                      <a:pt x="6" y="30"/>
                      <a:pt x="6" y="30"/>
                      <a:pt x="6" y="30"/>
                    </a:cubicBezTo>
                    <a:cubicBezTo>
                      <a:pt x="6" y="36"/>
                      <a:pt x="6" y="36"/>
                      <a:pt x="6" y="36"/>
                    </a:cubicBezTo>
                    <a:cubicBezTo>
                      <a:pt x="6" y="40"/>
                      <a:pt x="6" y="40"/>
                      <a:pt x="6" y="40"/>
                    </a:cubicBezTo>
                    <a:cubicBezTo>
                      <a:pt x="12" y="40"/>
                      <a:pt x="12" y="40"/>
                      <a:pt x="12" y="40"/>
                    </a:cubicBezTo>
                    <a:cubicBezTo>
                      <a:pt x="15" y="43"/>
                      <a:pt x="15" y="43"/>
                      <a:pt x="15" y="43"/>
                    </a:cubicBezTo>
                    <a:cubicBezTo>
                      <a:pt x="18" y="43"/>
                      <a:pt x="18" y="43"/>
                      <a:pt x="18" y="43"/>
                    </a:cubicBezTo>
                    <a:cubicBezTo>
                      <a:pt x="18" y="46"/>
                      <a:pt x="18" y="46"/>
                      <a:pt x="18" y="46"/>
                    </a:cubicBezTo>
                    <a:cubicBezTo>
                      <a:pt x="21" y="46"/>
                      <a:pt x="21" y="46"/>
                      <a:pt x="21" y="46"/>
                    </a:cubicBezTo>
                    <a:cubicBezTo>
                      <a:pt x="24" y="46"/>
                      <a:pt x="24" y="46"/>
                      <a:pt x="24" y="46"/>
                    </a:cubicBezTo>
                    <a:cubicBezTo>
                      <a:pt x="31" y="46"/>
                      <a:pt x="31" y="46"/>
                      <a:pt x="31" y="46"/>
                    </a:cubicBezTo>
                    <a:cubicBezTo>
                      <a:pt x="31" y="50"/>
                      <a:pt x="31" y="50"/>
                      <a:pt x="31" y="50"/>
                    </a:cubicBezTo>
                    <a:cubicBezTo>
                      <a:pt x="34" y="50"/>
                      <a:pt x="34" y="50"/>
                      <a:pt x="34" y="50"/>
                    </a:cubicBezTo>
                    <a:cubicBezTo>
                      <a:pt x="37" y="53"/>
                      <a:pt x="37" y="53"/>
                      <a:pt x="37" y="53"/>
                    </a:cubicBezTo>
                    <a:cubicBezTo>
                      <a:pt x="40" y="53"/>
                      <a:pt x="40" y="53"/>
                      <a:pt x="40" y="53"/>
                    </a:cubicBezTo>
                    <a:cubicBezTo>
                      <a:pt x="40" y="56"/>
                      <a:pt x="40" y="56"/>
                      <a:pt x="40" y="56"/>
                    </a:cubicBezTo>
                    <a:cubicBezTo>
                      <a:pt x="43" y="53"/>
                      <a:pt x="43" y="53"/>
                      <a:pt x="43" y="53"/>
                    </a:cubicBezTo>
                    <a:cubicBezTo>
                      <a:pt x="46" y="56"/>
                      <a:pt x="46" y="56"/>
                      <a:pt x="46" y="56"/>
                    </a:cubicBezTo>
                    <a:cubicBezTo>
                      <a:pt x="46" y="56"/>
                      <a:pt x="46" y="56"/>
                      <a:pt x="46" y="56"/>
                    </a:cubicBezTo>
                    <a:cubicBezTo>
                      <a:pt x="49" y="56"/>
                      <a:pt x="49" y="56"/>
                      <a:pt x="49" y="56"/>
                    </a:cubicBezTo>
                    <a:cubicBezTo>
                      <a:pt x="52" y="56"/>
                      <a:pt x="52" y="56"/>
                      <a:pt x="52" y="56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61" y="56"/>
                      <a:pt x="61" y="56"/>
                      <a:pt x="61" y="56"/>
                    </a:cubicBezTo>
                    <a:cubicBezTo>
                      <a:pt x="64" y="60"/>
                      <a:pt x="64" y="60"/>
                      <a:pt x="64" y="60"/>
                    </a:cubicBezTo>
                    <a:cubicBezTo>
                      <a:pt x="67" y="60"/>
                      <a:pt x="67" y="60"/>
                      <a:pt x="67" y="60"/>
                    </a:cubicBezTo>
                    <a:cubicBezTo>
                      <a:pt x="67" y="60"/>
                      <a:pt x="67" y="60"/>
                      <a:pt x="67" y="60"/>
                    </a:cubicBezTo>
                    <a:cubicBezTo>
                      <a:pt x="67" y="53"/>
                      <a:pt x="67" y="53"/>
                      <a:pt x="67" y="53"/>
                    </a:cubicBezTo>
                    <a:cubicBezTo>
                      <a:pt x="77" y="46"/>
                      <a:pt x="77" y="46"/>
                      <a:pt x="77" y="46"/>
                    </a:cubicBezTo>
                    <a:cubicBezTo>
                      <a:pt x="77" y="46"/>
                      <a:pt x="77" y="46"/>
                      <a:pt x="77" y="46"/>
                    </a:cubicBezTo>
                    <a:cubicBezTo>
                      <a:pt x="80" y="46"/>
                      <a:pt x="80" y="46"/>
                      <a:pt x="80" y="46"/>
                    </a:cubicBezTo>
                    <a:cubicBezTo>
                      <a:pt x="80" y="43"/>
                      <a:pt x="80" y="43"/>
                      <a:pt x="80" y="43"/>
                    </a:cubicBezTo>
                    <a:cubicBezTo>
                      <a:pt x="77" y="40"/>
                      <a:pt x="77" y="40"/>
                      <a:pt x="77" y="40"/>
                    </a:cubicBezTo>
                    <a:cubicBezTo>
                      <a:pt x="77" y="36"/>
                      <a:pt x="77" y="36"/>
                      <a:pt x="77" y="36"/>
                    </a:cubicBezTo>
                    <a:cubicBezTo>
                      <a:pt x="74" y="33"/>
                      <a:pt x="74" y="33"/>
                      <a:pt x="74" y="33"/>
                    </a:cubicBezTo>
                    <a:cubicBezTo>
                      <a:pt x="74" y="30"/>
                      <a:pt x="74" y="30"/>
                      <a:pt x="74" y="30"/>
                    </a:cubicBezTo>
                    <a:cubicBezTo>
                      <a:pt x="71" y="26"/>
                      <a:pt x="71" y="26"/>
                      <a:pt x="71" y="26"/>
                    </a:cubicBezTo>
                    <a:cubicBezTo>
                      <a:pt x="71" y="23"/>
                      <a:pt x="71" y="23"/>
                      <a:pt x="71" y="23"/>
                    </a:cubicBezTo>
                    <a:cubicBezTo>
                      <a:pt x="77" y="20"/>
                      <a:pt x="77" y="20"/>
                      <a:pt x="77" y="20"/>
                    </a:cubicBezTo>
                    <a:cubicBezTo>
                      <a:pt x="77" y="20"/>
                      <a:pt x="77" y="20"/>
                      <a:pt x="77" y="20"/>
                    </a:cubicBezTo>
                    <a:cubicBezTo>
                      <a:pt x="74" y="13"/>
                      <a:pt x="74" y="13"/>
                      <a:pt x="74" y="13"/>
                    </a:cubicBezTo>
                    <a:cubicBezTo>
                      <a:pt x="71" y="10"/>
                      <a:pt x="71" y="10"/>
                      <a:pt x="71" y="10"/>
                    </a:cubicBezTo>
                    <a:cubicBezTo>
                      <a:pt x="67" y="3"/>
                      <a:pt x="67" y="3"/>
                      <a:pt x="67" y="3"/>
                    </a:cubicBezTo>
                    <a:cubicBezTo>
                      <a:pt x="58" y="3"/>
                      <a:pt x="58" y="3"/>
                      <a:pt x="58" y="3"/>
                    </a:cubicBezTo>
                    <a:cubicBezTo>
                      <a:pt x="43" y="3"/>
                      <a:pt x="43" y="3"/>
                      <a:pt x="43" y="3"/>
                    </a:cubicBezTo>
                    <a:cubicBezTo>
                      <a:pt x="43" y="3"/>
                      <a:pt x="43" y="3"/>
                      <a:pt x="43" y="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74" name="Freeform 46"/>
              <p:cNvSpPr>
                <a:spLocks/>
              </p:cNvSpPr>
              <p:nvPr/>
            </p:nvSpPr>
            <p:spPr bwMode="auto">
              <a:xfrm>
                <a:off x="1433368" y="4081669"/>
                <a:ext cx="157773" cy="97704"/>
              </a:xfrm>
              <a:custGeom>
                <a:avLst/>
                <a:gdLst/>
                <a:ahLst/>
                <a:cxnLst>
                  <a:cxn ang="0">
                    <a:pos x="12" y="34"/>
                  </a:cxn>
                  <a:cxn ang="0">
                    <a:pos x="12" y="34"/>
                  </a:cxn>
                  <a:cxn ang="0">
                    <a:pos x="16" y="34"/>
                  </a:cxn>
                  <a:cxn ang="0">
                    <a:pos x="16" y="34"/>
                  </a:cxn>
                  <a:cxn ang="0">
                    <a:pos x="22" y="34"/>
                  </a:cxn>
                  <a:cxn ang="0">
                    <a:pos x="19" y="37"/>
                  </a:cxn>
                  <a:cxn ang="0">
                    <a:pos x="22" y="37"/>
                  </a:cxn>
                  <a:cxn ang="0">
                    <a:pos x="22" y="43"/>
                  </a:cxn>
                  <a:cxn ang="0">
                    <a:pos x="35" y="43"/>
                  </a:cxn>
                  <a:cxn ang="0">
                    <a:pos x="47" y="40"/>
                  </a:cxn>
                  <a:cxn ang="0">
                    <a:pos x="47" y="40"/>
                  </a:cxn>
                  <a:cxn ang="0">
                    <a:pos x="54" y="40"/>
                  </a:cxn>
                  <a:cxn ang="0">
                    <a:pos x="60" y="40"/>
                  </a:cxn>
                  <a:cxn ang="0">
                    <a:pos x="60" y="40"/>
                  </a:cxn>
                  <a:cxn ang="0">
                    <a:pos x="66" y="43"/>
                  </a:cxn>
                  <a:cxn ang="0">
                    <a:pos x="73" y="31"/>
                  </a:cxn>
                  <a:cxn ang="0">
                    <a:pos x="76" y="31"/>
                  </a:cxn>
                  <a:cxn ang="0">
                    <a:pos x="76" y="28"/>
                  </a:cxn>
                  <a:cxn ang="0">
                    <a:pos x="69" y="28"/>
                  </a:cxn>
                  <a:cxn ang="0">
                    <a:pos x="69" y="28"/>
                  </a:cxn>
                  <a:cxn ang="0">
                    <a:pos x="63" y="28"/>
                  </a:cxn>
                  <a:cxn ang="0">
                    <a:pos x="63" y="25"/>
                  </a:cxn>
                  <a:cxn ang="0">
                    <a:pos x="63" y="22"/>
                  </a:cxn>
                  <a:cxn ang="0">
                    <a:pos x="63" y="15"/>
                  </a:cxn>
                  <a:cxn ang="0">
                    <a:pos x="57" y="9"/>
                  </a:cxn>
                  <a:cxn ang="0">
                    <a:pos x="57" y="9"/>
                  </a:cxn>
                  <a:cxn ang="0">
                    <a:pos x="50" y="0"/>
                  </a:cxn>
                  <a:cxn ang="0">
                    <a:pos x="44" y="0"/>
                  </a:cxn>
                  <a:cxn ang="0">
                    <a:pos x="44" y="0"/>
                  </a:cxn>
                  <a:cxn ang="0">
                    <a:pos x="38" y="3"/>
                  </a:cxn>
                  <a:cxn ang="0">
                    <a:pos x="35" y="3"/>
                  </a:cxn>
                  <a:cxn ang="0">
                    <a:pos x="28" y="0"/>
                  </a:cxn>
                  <a:cxn ang="0">
                    <a:pos x="22" y="0"/>
                  </a:cxn>
                  <a:cxn ang="0">
                    <a:pos x="12" y="6"/>
                  </a:cxn>
                  <a:cxn ang="0">
                    <a:pos x="6" y="15"/>
                  </a:cxn>
                  <a:cxn ang="0">
                    <a:pos x="3" y="18"/>
                  </a:cxn>
                  <a:cxn ang="0">
                    <a:pos x="0" y="22"/>
                  </a:cxn>
                  <a:cxn ang="0">
                    <a:pos x="6" y="25"/>
                  </a:cxn>
                  <a:cxn ang="0">
                    <a:pos x="9" y="31"/>
                  </a:cxn>
                </a:cxnLst>
                <a:rect l="0" t="0" r="r" b="b"/>
                <a:pathLst>
                  <a:path w="76" h="43">
                    <a:moveTo>
                      <a:pt x="9" y="31"/>
                    </a:moveTo>
                    <a:cubicBezTo>
                      <a:pt x="9" y="31"/>
                      <a:pt x="9" y="31"/>
                      <a:pt x="12" y="34"/>
                    </a:cubicBezTo>
                    <a:cubicBezTo>
                      <a:pt x="12" y="34"/>
                      <a:pt x="12" y="34"/>
                      <a:pt x="12" y="34"/>
                    </a:cubicBezTo>
                    <a:cubicBezTo>
                      <a:pt x="12" y="34"/>
                      <a:pt x="12" y="34"/>
                      <a:pt x="12" y="34"/>
                    </a:cubicBezTo>
                    <a:cubicBezTo>
                      <a:pt x="12" y="34"/>
                      <a:pt x="12" y="34"/>
                      <a:pt x="12" y="34"/>
                    </a:cubicBezTo>
                    <a:cubicBezTo>
                      <a:pt x="16" y="34"/>
                      <a:pt x="16" y="34"/>
                      <a:pt x="16" y="34"/>
                    </a:cubicBezTo>
                    <a:cubicBezTo>
                      <a:pt x="16" y="31"/>
                      <a:pt x="16" y="31"/>
                      <a:pt x="16" y="31"/>
                    </a:cubicBezTo>
                    <a:cubicBezTo>
                      <a:pt x="16" y="34"/>
                      <a:pt x="16" y="34"/>
                      <a:pt x="16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19" y="37"/>
                      <a:pt x="19" y="37"/>
                      <a:pt x="19" y="37"/>
                    </a:cubicBezTo>
                    <a:cubicBezTo>
                      <a:pt x="19" y="37"/>
                      <a:pt x="19" y="37"/>
                      <a:pt x="19" y="37"/>
                    </a:cubicBezTo>
                    <a:cubicBezTo>
                      <a:pt x="19" y="37"/>
                      <a:pt x="19" y="37"/>
                      <a:pt x="19" y="37"/>
                    </a:cubicBezTo>
                    <a:cubicBezTo>
                      <a:pt x="22" y="37"/>
                      <a:pt x="22" y="37"/>
                      <a:pt x="22" y="37"/>
                    </a:cubicBezTo>
                    <a:cubicBezTo>
                      <a:pt x="22" y="40"/>
                      <a:pt x="22" y="40"/>
                      <a:pt x="22" y="40"/>
                    </a:cubicBezTo>
                    <a:cubicBezTo>
                      <a:pt x="22" y="43"/>
                      <a:pt x="22" y="43"/>
                      <a:pt x="22" y="43"/>
                    </a:cubicBezTo>
                    <a:cubicBezTo>
                      <a:pt x="25" y="43"/>
                      <a:pt x="25" y="43"/>
                      <a:pt x="28" y="43"/>
                    </a:cubicBezTo>
                    <a:cubicBezTo>
                      <a:pt x="31" y="43"/>
                      <a:pt x="35" y="43"/>
                      <a:pt x="35" y="43"/>
                    </a:cubicBezTo>
                    <a:cubicBezTo>
                      <a:pt x="38" y="43"/>
                      <a:pt x="41" y="43"/>
                      <a:pt x="44" y="43"/>
                    </a:cubicBezTo>
                    <a:cubicBezTo>
                      <a:pt x="44" y="43"/>
                      <a:pt x="44" y="40"/>
                      <a:pt x="47" y="40"/>
                    </a:cubicBezTo>
                    <a:cubicBezTo>
                      <a:pt x="47" y="40"/>
                      <a:pt x="47" y="40"/>
                      <a:pt x="47" y="40"/>
                    </a:cubicBezTo>
                    <a:cubicBezTo>
                      <a:pt x="47" y="40"/>
                      <a:pt x="47" y="40"/>
                      <a:pt x="47" y="40"/>
                    </a:cubicBezTo>
                    <a:cubicBezTo>
                      <a:pt x="47" y="40"/>
                      <a:pt x="50" y="40"/>
                      <a:pt x="54" y="40"/>
                    </a:cubicBezTo>
                    <a:cubicBezTo>
                      <a:pt x="54" y="40"/>
                      <a:pt x="54" y="40"/>
                      <a:pt x="54" y="40"/>
                    </a:cubicBezTo>
                    <a:cubicBezTo>
                      <a:pt x="54" y="40"/>
                      <a:pt x="54" y="40"/>
                      <a:pt x="54" y="40"/>
                    </a:cubicBezTo>
                    <a:cubicBezTo>
                      <a:pt x="54" y="40"/>
                      <a:pt x="57" y="40"/>
                      <a:pt x="60" y="40"/>
                    </a:cubicBezTo>
                    <a:cubicBezTo>
                      <a:pt x="60" y="40"/>
                      <a:pt x="60" y="40"/>
                      <a:pt x="60" y="40"/>
                    </a:cubicBezTo>
                    <a:cubicBezTo>
                      <a:pt x="60" y="40"/>
                      <a:pt x="60" y="40"/>
                      <a:pt x="60" y="40"/>
                    </a:cubicBezTo>
                    <a:cubicBezTo>
                      <a:pt x="63" y="40"/>
                      <a:pt x="63" y="40"/>
                      <a:pt x="63" y="40"/>
                    </a:cubicBezTo>
                    <a:cubicBezTo>
                      <a:pt x="66" y="40"/>
                      <a:pt x="66" y="40"/>
                      <a:pt x="66" y="43"/>
                    </a:cubicBezTo>
                    <a:cubicBezTo>
                      <a:pt x="69" y="40"/>
                      <a:pt x="69" y="37"/>
                      <a:pt x="69" y="34"/>
                    </a:cubicBezTo>
                    <a:cubicBezTo>
                      <a:pt x="73" y="31"/>
                      <a:pt x="73" y="31"/>
                      <a:pt x="73" y="31"/>
                    </a:cubicBezTo>
                    <a:cubicBezTo>
                      <a:pt x="73" y="31"/>
                      <a:pt x="73" y="31"/>
                      <a:pt x="73" y="31"/>
                    </a:cubicBezTo>
                    <a:cubicBezTo>
                      <a:pt x="76" y="31"/>
                      <a:pt x="76" y="31"/>
                      <a:pt x="76" y="31"/>
                    </a:cubicBezTo>
                    <a:cubicBezTo>
                      <a:pt x="76" y="31"/>
                      <a:pt x="76" y="31"/>
                      <a:pt x="76" y="28"/>
                    </a:cubicBezTo>
                    <a:cubicBezTo>
                      <a:pt x="76" y="28"/>
                      <a:pt x="76" y="28"/>
                      <a:pt x="76" y="28"/>
                    </a:cubicBezTo>
                    <a:cubicBezTo>
                      <a:pt x="76" y="28"/>
                      <a:pt x="76" y="28"/>
                      <a:pt x="76" y="28"/>
                    </a:cubicBezTo>
                    <a:cubicBezTo>
                      <a:pt x="73" y="28"/>
                      <a:pt x="69" y="28"/>
                      <a:pt x="69" y="28"/>
                    </a:cubicBezTo>
                    <a:cubicBezTo>
                      <a:pt x="69" y="28"/>
                      <a:pt x="69" y="28"/>
                      <a:pt x="69" y="28"/>
                    </a:cubicBezTo>
                    <a:cubicBezTo>
                      <a:pt x="69" y="28"/>
                      <a:pt x="69" y="28"/>
                      <a:pt x="69" y="28"/>
                    </a:cubicBezTo>
                    <a:cubicBezTo>
                      <a:pt x="66" y="28"/>
                      <a:pt x="66" y="28"/>
                      <a:pt x="63" y="28"/>
                    </a:cubicBezTo>
                    <a:cubicBezTo>
                      <a:pt x="63" y="28"/>
                      <a:pt x="63" y="28"/>
                      <a:pt x="63" y="28"/>
                    </a:cubicBezTo>
                    <a:cubicBezTo>
                      <a:pt x="63" y="28"/>
                      <a:pt x="63" y="28"/>
                      <a:pt x="63" y="28"/>
                    </a:cubicBezTo>
                    <a:cubicBezTo>
                      <a:pt x="63" y="25"/>
                      <a:pt x="63" y="25"/>
                      <a:pt x="63" y="25"/>
                    </a:cubicBezTo>
                    <a:cubicBezTo>
                      <a:pt x="63" y="25"/>
                      <a:pt x="63" y="25"/>
                      <a:pt x="63" y="25"/>
                    </a:cubicBezTo>
                    <a:cubicBezTo>
                      <a:pt x="63" y="22"/>
                      <a:pt x="63" y="22"/>
                      <a:pt x="63" y="22"/>
                    </a:cubicBezTo>
                    <a:cubicBezTo>
                      <a:pt x="63" y="22"/>
                      <a:pt x="63" y="22"/>
                      <a:pt x="63" y="18"/>
                    </a:cubicBezTo>
                    <a:cubicBezTo>
                      <a:pt x="63" y="15"/>
                      <a:pt x="63" y="15"/>
                      <a:pt x="63" y="15"/>
                    </a:cubicBezTo>
                    <a:cubicBezTo>
                      <a:pt x="63" y="12"/>
                      <a:pt x="63" y="12"/>
                      <a:pt x="60" y="12"/>
                    </a:cubicBezTo>
                    <a:cubicBezTo>
                      <a:pt x="60" y="9"/>
                      <a:pt x="60" y="9"/>
                      <a:pt x="57" y="9"/>
                    </a:cubicBezTo>
                    <a:cubicBezTo>
                      <a:pt x="57" y="9"/>
                      <a:pt x="57" y="9"/>
                      <a:pt x="57" y="9"/>
                    </a:cubicBezTo>
                    <a:cubicBezTo>
                      <a:pt x="57" y="9"/>
                      <a:pt x="57" y="9"/>
                      <a:pt x="57" y="9"/>
                    </a:cubicBezTo>
                    <a:cubicBezTo>
                      <a:pt x="57" y="6"/>
                      <a:pt x="57" y="6"/>
                      <a:pt x="54" y="3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7" y="0"/>
                      <a:pt x="47" y="0"/>
                      <a:pt x="44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41" y="3"/>
                      <a:pt x="38" y="3"/>
                      <a:pt x="38" y="3"/>
                    </a:cubicBezTo>
                    <a:cubicBezTo>
                      <a:pt x="38" y="3"/>
                      <a:pt x="38" y="3"/>
                      <a:pt x="38" y="3"/>
                    </a:cubicBezTo>
                    <a:cubicBezTo>
                      <a:pt x="35" y="3"/>
                      <a:pt x="35" y="3"/>
                      <a:pt x="35" y="3"/>
                    </a:cubicBezTo>
                    <a:cubicBezTo>
                      <a:pt x="35" y="3"/>
                      <a:pt x="35" y="3"/>
                      <a:pt x="35" y="3"/>
                    </a:cubicBezTo>
                    <a:cubicBezTo>
                      <a:pt x="31" y="3"/>
                      <a:pt x="31" y="0"/>
                      <a:pt x="28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9" y="0"/>
                      <a:pt x="19" y="0"/>
                      <a:pt x="16" y="0"/>
                    </a:cubicBezTo>
                    <a:cubicBezTo>
                      <a:pt x="16" y="3"/>
                      <a:pt x="12" y="6"/>
                      <a:pt x="12" y="6"/>
                    </a:cubicBezTo>
                    <a:cubicBezTo>
                      <a:pt x="12" y="6"/>
                      <a:pt x="6" y="12"/>
                      <a:pt x="6" y="15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6" y="18"/>
                      <a:pt x="6" y="18"/>
                      <a:pt x="6" y="18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3" y="18"/>
                      <a:pt x="3" y="18"/>
                      <a:pt x="0" y="18"/>
                    </a:cubicBezTo>
                    <a:cubicBezTo>
                      <a:pt x="0" y="18"/>
                      <a:pt x="0" y="18"/>
                      <a:pt x="0" y="22"/>
                    </a:cubicBezTo>
                    <a:cubicBezTo>
                      <a:pt x="0" y="22"/>
                      <a:pt x="0" y="22"/>
                      <a:pt x="3" y="22"/>
                    </a:cubicBezTo>
                    <a:cubicBezTo>
                      <a:pt x="3" y="25"/>
                      <a:pt x="3" y="25"/>
                      <a:pt x="6" y="25"/>
                    </a:cubicBezTo>
                    <a:cubicBezTo>
                      <a:pt x="6" y="28"/>
                      <a:pt x="9" y="28"/>
                      <a:pt x="9" y="31"/>
                    </a:cubicBezTo>
                    <a:cubicBezTo>
                      <a:pt x="9" y="31"/>
                      <a:pt x="9" y="31"/>
                      <a:pt x="9" y="31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75" name="Freeform 47"/>
              <p:cNvSpPr>
                <a:spLocks/>
              </p:cNvSpPr>
              <p:nvPr/>
            </p:nvSpPr>
            <p:spPr bwMode="auto">
              <a:xfrm>
                <a:off x="1466676" y="4172669"/>
                <a:ext cx="107812" cy="69926"/>
              </a:xfrm>
              <a:custGeom>
                <a:avLst/>
                <a:gdLst/>
                <a:ahLst/>
                <a:cxnLst>
                  <a:cxn ang="0">
                    <a:pos x="48" y="24"/>
                  </a:cxn>
                  <a:cxn ang="0">
                    <a:pos x="45" y="21"/>
                  </a:cxn>
                  <a:cxn ang="0">
                    <a:pos x="45" y="17"/>
                  </a:cxn>
                  <a:cxn ang="0">
                    <a:pos x="45" y="17"/>
                  </a:cxn>
                  <a:cxn ang="0">
                    <a:pos x="52" y="3"/>
                  </a:cxn>
                  <a:cxn ang="0">
                    <a:pos x="48" y="3"/>
                  </a:cxn>
                  <a:cxn ang="0">
                    <a:pos x="45" y="0"/>
                  </a:cxn>
                  <a:cxn ang="0">
                    <a:pos x="39" y="0"/>
                  </a:cxn>
                  <a:cxn ang="0">
                    <a:pos x="32" y="3"/>
                  </a:cxn>
                  <a:cxn ang="0">
                    <a:pos x="29" y="7"/>
                  </a:cxn>
                  <a:cxn ang="0">
                    <a:pos x="19" y="7"/>
                  </a:cxn>
                  <a:cxn ang="0">
                    <a:pos x="13" y="7"/>
                  </a:cxn>
                  <a:cxn ang="0">
                    <a:pos x="6" y="7"/>
                  </a:cxn>
                  <a:cxn ang="0">
                    <a:pos x="6" y="7"/>
                  </a:cxn>
                  <a:cxn ang="0">
                    <a:pos x="3" y="3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3" y="7"/>
                  </a:cxn>
                  <a:cxn ang="0">
                    <a:pos x="6" y="10"/>
                  </a:cxn>
                  <a:cxn ang="0">
                    <a:pos x="3" y="17"/>
                  </a:cxn>
                  <a:cxn ang="0">
                    <a:pos x="3" y="21"/>
                  </a:cxn>
                  <a:cxn ang="0">
                    <a:pos x="3" y="24"/>
                  </a:cxn>
                  <a:cxn ang="0">
                    <a:pos x="6" y="24"/>
                  </a:cxn>
                  <a:cxn ang="0">
                    <a:pos x="10" y="31"/>
                  </a:cxn>
                  <a:cxn ang="0">
                    <a:pos x="10" y="31"/>
                  </a:cxn>
                  <a:cxn ang="0">
                    <a:pos x="10" y="31"/>
                  </a:cxn>
                  <a:cxn ang="0">
                    <a:pos x="19" y="28"/>
                  </a:cxn>
                  <a:cxn ang="0">
                    <a:pos x="23" y="31"/>
                  </a:cxn>
                  <a:cxn ang="0">
                    <a:pos x="29" y="31"/>
                  </a:cxn>
                  <a:cxn ang="0">
                    <a:pos x="32" y="31"/>
                  </a:cxn>
                  <a:cxn ang="0">
                    <a:pos x="32" y="31"/>
                  </a:cxn>
                  <a:cxn ang="0">
                    <a:pos x="32" y="28"/>
                  </a:cxn>
                  <a:cxn ang="0">
                    <a:pos x="36" y="28"/>
                  </a:cxn>
                  <a:cxn ang="0">
                    <a:pos x="42" y="24"/>
                  </a:cxn>
                  <a:cxn ang="0">
                    <a:pos x="45" y="21"/>
                  </a:cxn>
                  <a:cxn ang="0">
                    <a:pos x="48" y="24"/>
                  </a:cxn>
                  <a:cxn ang="0">
                    <a:pos x="48" y="24"/>
                  </a:cxn>
                </a:cxnLst>
                <a:rect l="0" t="0" r="r" b="b"/>
                <a:pathLst>
                  <a:path w="52" h="31">
                    <a:moveTo>
                      <a:pt x="48" y="24"/>
                    </a:moveTo>
                    <a:cubicBezTo>
                      <a:pt x="45" y="21"/>
                      <a:pt x="45" y="21"/>
                      <a:pt x="45" y="21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8" y="14"/>
                      <a:pt x="48" y="10"/>
                      <a:pt x="52" y="3"/>
                    </a:cubicBezTo>
                    <a:cubicBezTo>
                      <a:pt x="48" y="3"/>
                      <a:pt x="48" y="3"/>
                      <a:pt x="48" y="3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2" y="3"/>
                      <a:pt x="32" y="3"/>
                      <a:pt x="32" y="3"/>
                    </a:cubicBezTo>
                    <a:cubicBezTo>
                      <a:pt x="29" y="7"/>
                      <a:pt x="29" y="7"/>
                      <a:pt x="29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7"/>
                      <a:pt x="16" y="7"/>
                      <a:pt x="13" y="7"/>
                    </a:cubicBezTo>
                    <a:cubicBezTo>
                      <a:pt x="10" y="7"/>
                      <a:pt x="6" y="7"/>
                      <a:pt x="6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6" y="10"/>
                      <a:pt x="6" y="10"/>
                      <a:pt x="6" y="10"/>
                    </a:cubicBezTo>
                    <a:cubicBezTo>
                      <a:pt x="3" y="17"/>
                      <a:pt x="3" y="17"/>
                      <a:pt x="3" y="17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3" y="24"/>
                      <a:pt x="3" y="24"/>
                      <a:pt x="3" y="24"/>
                    </a:cubicBezTo>
                    <a:cubicBezTo>
                      <a:pt x="6" y="24"/>
                      <a:pt x="6" y="24"/>
                      <a:pt x="6" y="24"/>
                    </a:cubicBezTo>
                    <a:cubicBezTo>
                      <a:pt x="10" y="31"/>
                      <a:pt x="10" y="31"/>
                      <a:pt x="10" y="31"/>
                    </a:cubicBezTo>
                    <a:cubicBezTo>
                      <a:pt x="10" y="31"/>
                      <a:pt x="10" y="31"/>
                      <a:pt x="10" y="31"/>
                    </a:cubicBezTo>
                    <a:cubicBezTo>
                      <a:pt x="10" y="31"/>
                      <a:pt x="10" y="31"/>
                      <a:pt x="10" y="31"/>
                    </a:cubicBezTo>
                    <a:cubicBezTo>
                      <a:pt x="19" y="28"/>
                      <a:pt x="19" y="28"/>
                      <a:pt x="19" y="28"/>
                    </a:cubicBezTo>
                    <a:cubicBezTo>
                      <a:pt x="23" y="31"/>
                      <a:pt x="23" y="31"/>
                      <a:pt x="23" y="31"/>
                    </a:cubicBezTo>
                    <a:cubicBezTo>
                      <a:pt x="29" y="31"/>
                      <a:pt x="29" y="31"/>
                      <a:pt x="29" y="31"/>
                    </a:cubicBezTo>
                    <a:cubicBezTo>
                      <a:pt x="32" y="31"/>
                      <a:pt x="32" y="31"/>
                      <a:pt x="32" y="31"/>
                    </a:cubicBezTo>
                    <a:cubicBezTo>
                      <a:pt x="32" y="31"/>
                      <a:pt x="32" y="31"/>
                      <a:pt x="32" y="31"/>
                    </a:cubicBezTo>
                    <a:cubicBezTo>
                      <a:pt x="32" y="28"/>
                      <a:pt x="32" y="28"/>
                      <a:pt x="32" y="28"/>
                    </a:cubicBezTo>
                    <a:cubicBezTo>
                      <a:pt x="36" y="28"/>
                      <a:pt x="36" y="28"/>
                      <a:pt x="36" y="28"/>
                    </a:cubicBezTo>
                    <a:cubicBezTo>
                      <a:pt x="42" y="24"/>
                      <a:pt x="42" y="24"/>
                      <a:pt x="42" y="24"/>
                    </a:cubicBezTo>
                    <a:cubicBezTo>
                      <a:pt x="45" y="21"/>
                      <a:pt x="45" y="21"/>
                      <a:pt x="45" y="21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48" y="24"/>
                      <a:pt x="48" y="24"/>
                      <a:pt x="48" y="24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76" name="Freeform 48"/>
              <p:cNvSpPr>
                <a:spLocks noEditPoints="1"/>
              </p:cNvSpPr>
              <p:nvPr/>
            </p:nvSpPr>
            <p:spPr bwMode="auto">
              <a:xfrm>
                <a:off x="1433368" y="4233973"/>
                <a:ext cx="107812" cy="162840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0" y="22"/>
                  </a:cxn>
                  <a:cxn ang="0">
                    <a:pos x="9" y="32"/>
                  </a:cxn>
                  <a:cxn ang="0">
                    <a:pos x="6" y="32"/>
                  </a:cxn>
                  <a:cxn ang="0">
                    <a:pos x="6" y="32"/>
                  </a:cxn>
                  <a:cxn ang="0">
                    <a:pos x="9" y="35"/>
                  </a:cxn>
                  <a:cxn ang="0">
                    <a:pos x="12" y="35"/>
                  </a:cxn>
                  <a:cxn ang="0">
                    <a:pos x="18" y="35"/>
                  </a:cxn>
                  <a:cxn ang="0">
                    <a:pos x="27" y="38"/>
                  </a:cxn>
                  <a:cxn ang="0">
                    <a:pos x="24" y="38"/>
                  </a:cxn>
                  <a:cxn ang="0">
                    <a:pos x="30" y="41"/>
                  </a:cxn>
                  <a:cxn ang="0">
                    <a:pos x="21" y="32"/>
                  </a:cxn>
                  <a:cxn ang="0">
                    <a:pos x="24" y="29"/>
                  </a:cxn>
                  <a:cxn ang="0">
                    <a:pos x="21" y="29"/>
                  </a:cxn>
                  <a:cxn ang="0">
                    <a:pos x="21" y="26"/>
                  </a:cxn>
                  <a:cxn ang="0">
                    <a:pos x="21" y="22"/>
                  </a:cxn>
                  <a:cxn ang="0">
                    <a:pos x="21" y="10"/>
                  </a:cxn>
                  <a:cxn ang="0">
                    <a:pos x="24" y="16"/>
                  </a:cxn>
                  <a:cxn ang="0">
                    <a:pos x="27" y="13"/>
                  </a:cxn>
                  <a:cxn ang="0">
                    <a:pos x="27" y="10"/>
                  </a:cxn>
                  <a:cxn ang="0">
                    <a:pos x="40" y="7"/>
                  </a:cxn>
                  <a:cxn ang="0">
                    <a:pos x="40" y="7"/>
                  </a:cxn>
                  <a:cxn ang="0">
                    <a:pos x="49" y="10"/>
                  </a:cxn>
                  <a:cxn ang="0">
                    <a:pos x="52" y="4"/>
                  </a:cxn>
                  <a:cxn ang="0">
                    <a:pos x="49" y="4"/>
                  </a:cxn>
                  <a:cxn ang="0">
                    <a:pos x="46" y="7"/>
                  </a:cxn>
                  <a:cxn ang="0">
                    <a:pos x="36" y="4"/>
                  </a:cxn>
                  <a:cxn ang="0">
                    <a:pos x="24" y="7"/>
                  </a:cxn>
                  <a:cxn ang="0">
                    <a:pos x="18" y="10"/>
                  </a:cxn>
                  <a:cxn ang="0">
                    <a:pos x="15" y="10"/>
                  </a:cxn>
                  <a:cxn ang="0">
                    <a:pos x="12" y="10"/>
                  </a:cxn>
                  <a:cxn ang="0">
                    <a:pos x="6" y="10"/>
                  </a:cxn>
                  <a:cxn ang="0">
                    <a:pos x="3" y="38"/>
                  </a:cxn>
                  <a:cxn ang="0">
                    <a:pos x="3" y="38"/>
                  </a:cxn>
                  <a:cxn ang="0">
                    <a:pos x="24" y="41"/>
                  </a:cxn>
                  <a:cxn ang="0">
                    <a:pos x="24" y="44"/>
                  </a:cxn>
                  <a:cxn ang="0">
                    <a:pos x="21" y="44"/>
                  </a:cxn>
                  <a:cxn ang="0">
                    <a:pos x="21" y="51"/>
                  </a:cxn>
                  <a:cxn ang="0">
                    <a:pos x="18" y="54"/>
                  </a:cxn>
                  <a:cxn ang="0">
                    <a:pos x="18" y="51"/>
                  </a:cxn>
                  <a:cxn ang="0">
                    <a:pos x="15" y="47"/>
                  </a:cxn>
                  <a:cxn ang="0">
                    <a:pos x="9" y="41"/>
                  </a:cxn>
                  <a:cxn ang="0">
                    <a:pos x="15" y="38"/>
                  </a:cxn>
                  <a:cxn ang="0">
                    <a:pos x="21" y="41"/>
                  </a:cxn>
                  <a:cxn ang="0">
                    <a:pos x="33" y="66"/>
                  </a:cxn>
                  <a:cxn ang="0">
                    <a:pos x="36" y="69"/>
                  </a:cxn>
                  <a:cxn ang="0">
                    <a:pos x="40" y="69"/>
                  </a:cxn>
                  <a:cxn ang="0">
                    <a:pos x="43" y="72"/>
                  </a:cxn>
                  <a:cxn ang="0">
                    <a:pos x="52" y="69"/>
                  </a:cxn>
                </a:cxnLst>
                <a:rect l="0" t="0" r="r" b="b"/>
                <a:pathLst>
                  <a:path w="52" h="72">
                    <a:moveTo>
                      <a:pt x="6" y="10"/>
                    </a:moveTo>
                    <a:cubicBezTo>
                      <a:pt x="6" y="13"/>
                      <a:pt x="6" y="13"/>
                      <a:pt x="6" y="13"/>
                    </a:cubicBezTo>
                    <a:cubicBezTo>
                      <a:pt x="6" y="19"/>
                      <a:pt x="6" y="19"/>
                      <a:pt x="6" y="19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3" y="26"/>
                      <a:pt x="6" y="26"/>
                      <a:pt x="6" y="29"/>
                    </a:cubicBezTo>
                    <a:cubicBezTo>
                      <a:pt x="9" y="32"/>
                      <a:pt x="9" y="32"/>
                      <a:pt x="9" y="32"/>
                    </a:cubicBezTo>
                    <a:cubicBezTo>
                      <a:pt x="6" y="32"/>
                      <a:pt x="6" y="32"/>
                      <a:pt x="6" y="32"/>
                    </a:cubicBezTo>
                    <a:cubicBezTo>
                      <a:pt x="6" y="32"/>
                      <a:pt x="6" y="32"/>
                      <a:pt x="6" y="32"/>
                    </a:cubicBezTo>
                    <a:cubicBezTo>
                      <a:pt x="6" y="32"/>
                      <a:pt x="6" y="32"/>
                      <a:pt x="6" y="32"/>
                    </a:cubicBezTo>
                    <a:cubicBezTo>
                      <a:pt x="6" y="32"/>
                      <a:pt x="6" y="32"/>
                      <a:pt x="6" y="32"/>
                    </a:cubicBezTo>
                    <a:cubicBezTo>
                      <a:pt x="9" y="32"/>
                      <a:pt x="9" y="35"/>
                      <a:pt x="9" y="35"/>
                    </a:cubicBezTo>
                    <a:cubicBezTo>
                      <a:pt x="9" y="35"/>
                      <a:pt x="9" y="35"/>
                      <a:pt x="9" y="35"/>
                    </a:cubicBezTo>
                    <a:cubicBezTo>
                      <a:pt x="12" y="35"/>
                      <a:pt x="12" y="35"/>
                      <a:pt x="12" y="35"/>
                    </a:cubicBezTo>
                    <a:cubicBezTo>
                      <a:pt x="12" y="35"/>
                      <a:pt x="12" y="35"/>
                      <a:pt x="12" y="35"/>
                    </a:cubicBezTo>
                    <a:cubicBezTo>
                      <a:pt x="12" y="35"/>
                      <a:pt x="12" y="35"/>
                      <a:pt x="15" y="35"/>
                    </a:cubicBezTo>
                    <a:cubicBezTo>
                      <a:pt x="18" y="35"/>
                      <a:pt x="18" y="35"/>
                      <a:pt x="18" y="35"/>
                    </a:cubicBezTo>
                    <a:cubicBezTo>
                      <a:pt x="21" y="35"/>
                      <a:pt x="24" y="35"/>
                      <a:pt x="24" y="38"/>
                    </a:cubicBezTo>
                    <a:cubicBezTo>
                      <a:pt x="27" y="38"/>
                      <a:pt x="27" y="38"/>
                      <a:pt x="27" y="38"/>
                    </a:cubicBezTo>
                    <a:cubicBezTo>
                      <a:pt x="24" y="38"/>
                      <a:pt x="24" y="38"/>
                      <a:pt x="24" y="38"/>
                    </a:cubicBezTo>
                    <a:cubicBezTo>
                      <a:pt x="24" y="38"/>
                      <a:pt x="24" y="38"/>
                      <a:pt x="24" y="38"/>
                    </a:cubicBezTo>
                    <a:cubicBezTo>
                      <a:pt x="27" y="38"/>
                      <a:pt x="27" y="38"/>
                      <a:pt x="27" y="38"/>
                    </a:cubicBezTo>
                    <a:cubicBezTo>
                      <a:pt x="27" y="41"/>
                      <a:pt x="30" y="41"/>
                      <a:pt x="30" y="41"/>
                    </a:cubicBezTo>
                    <a:cubicBezTo>
                      <a:pt x="30" y="38"/>
                      <a:pt x="24" y="35"/>
                      <a:pt x="21" y="32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21" y="32"/>
                      <a:pt x="21" y="32"/>
                      <a:pt x="24" y="29"/>
                    </a:cubicBezTo>
                    <a:cubicBezTo>
                      <a:pt x="24" y="29"/>
                      <a:pt x="24" y="29"/>
                      <a:pt x="24" y="29"/>
                    </a:cubicBezTo>
                    <a:cubicBezTo>
                      <a:pt x="21" y="29"/>
                      <a:pt x="21" y="29"/>
                      <a:pt x="21" y="29"/>
                    </a:cubicBezTo>
                    <a:cubicBezTo>
                      <a:pt x="21" y="29"/>
                      <a:pt x="21" y="29"/>
                      <a:pt x="21" y="29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21" y="22"/>
                      <a:pt x="21" y="22"/>
                      <a:pt x="21" y="22"/>
                    </a:cubicBezTo>
                    <a:cubicBezTo>
                      <a:pt x="21" y="22"/>
                      <a:pt x="21" y="22"/>
                      <a:pt x="21" y="22"/>
                    </a:cubicBezTo>
                    <a:cubicBezTo>
                      <a:pt x="18" y="19"/>
                      <a:pt x="18" y="16"/>
                      <a:pt x="18" y="13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24" y="13"/>
                      <a:pt x="24" y="16"/>
                      <a:pt x="24" y="16"/>
                    </a:cubicBezTo>
                    <a:cubicBezTo>
                      <a:pt x="27" y="16"/>
                      <a:pt x="27" y="13"/>
                      <a:pt x="27" y="13"/>
                    </a:cubicBezTo>
                    <a:cubicBezTo>
                      <a:pt x="27" y="13"/>
                      <a:pt x="27" y="13"/>
                      <a:pt x="27" y="13"/>
                    </a:cubicBezTo>
                    <a:cubicBezTo>
                      <a:pt x="27" y="10"/>
                      <a:pt x="27" y="10"/>
                      <a:pt x="27" y="10"/>
                    </a:cubicBezTo>
                    <a:cubicBezTo>
                      <a:pt x="27" y="10"/>
                      <a:pt x="27" y="10"/>
                      <a:pt x="27" y="10"/>
                    </a:cubicBezTo>
                    <a:cubicBezTo>
                      <a:pt x="30" y="10"/>
                      <a:pt x="33" y="7"/>
                      <a:pt x="36" y="7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3" y="7"/>
                      <a:pt x="46" y="10"/>
                      <a:pt x="49" y="10"/>
                    </a:cubicBezTo>
                    <a:cubicBezTo>
                      <a:pt x="49" y="10"/>
                      <a:pt x="49" y="10"/>
                      <a:pt x="49" y="10"/>
                    </a:cubicBezTo>
                    <a:cubicBezTo>
                      <a:pt x="49" y="4"/>
                      <a:pt x="49" y="4"/>
                      <a:pt x="49" y="4"/>
                    </a:cubicBezTo>
                    <a:cubicBezTo>
                      <a:pt x="52" y="4"/>
                      <a:pt x="52" y="4"/>
                      <a:pt x="52" y="4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49" y="4"/>
                      <a:pt x="49" y="4"/>
                      <a:pt x="49" y="4"/>
                    </a:cubicBezTo>
                    <a:cubicBezTo>
                      <a:pt x="49" y="7"/>
                      <a:pt x="49" y="7"/>
                      <a:pt x="49" y="7"/>
                    </a:cubicBezTo>
                    <a:cubicBezTo>
                      <a:pt x="46" y="7"/>
                      <a:pt x="46" y="7"/>
                      <a:pt x="46" y="7"/>
                    </a:cubicBezTo>
                    <a:cubicBezTo>
                      <a:pt x="40" y="4"/>
                      <a:pt x="40" y="4"/>
                      <a:pt x="40" y="4"/>
                    </a:cubicBezTo>
                    <a:cubicBezTo>
                      <a:pt x="36" y="4"/>
                      <a:pt x="36" y="4"/>
                      <a:pt x="36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18" y="10"/>
                      <a:pt x="18" y="10"/>
                      <a:pt x="18" y="10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2" y="10"/>
                      <a:pt x="12" y="10"/>
                      <a:pt x="12" y="10"/>
                    </a:cubicBezTo>
                    <a:cubicBezTo>
                      <a:pt x="12" y="10"/>
                      <a:pt x="12" y="10"/>
                      <a:pt x="12" y="10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6" y="10"/>
                      <a:pt x="6" y="10"/>
                      <a:pt x="6" y="10"/>
                    </a:cubicBezTo>
                    <a:close/>
                    <a:moveTo>
                      <a:pt x="3" y="38"/>
                    </a:moveTo>
                    <a:cubicBezTo>
                      <a:pt x="3" y="38"/>
                      <a:pt x="3" y="38"/>
                      <a:pt x="3" y="38"/>
                    </a:cubicBezTo>
                    <a:cubicBezTo>
                      <a:pt x="3" y="38"/>
                      <a:pt x="3" y="38"/>
                      <a:pt x="3" y="38"/>
                    </a:cubicBezTo>
                    <a:cubicBezTo>
                      <a:pt x="3" y="38"/>
                      <a:pt x="3" y="38"/>
                      <a:pt x="3" y="38"/>
                    </a:cubicBezTo>
                    <a:close/>
                    <a:moveTo>
                      <a:pt x="24" y="38"/>
                    </a:moveTo>
                    <a:cubicBezTo>
                      <a:pt x="24" y="41"/>
                      <a:pt x="24" y="41"/>
                      <a:pt x="24" y="41"/>
                    </a:cubicBezTo>
                    <a:cubicBezTo>
                      <a:pt x="24" y="44"/>
                      <a:pt x="24" y="44"/>
                      <a:pt x="24" y="44"/>
                    </a:cubicBezTo>
                    <a:cubicBezTo>
                      <a:pt x="24" y="44"/>
                      <a:pt x="24" y="44"/>
                      <a:pt x="24" y="44"/>
                    </a:cubicBezTo>
                    <a:cubicBezTo>
                      <a:pt x="21" y="44"/>
                      <a:pt x="21" y="44"/>
                      <a:pt x="21" y="44"/>
                    </a:cubicBezTo>
                    <a:cubicBezTo>
                      <a:pt x="21" y="44"/>
                      <a:pt x="21" y="44"/>
                      <a:pt x="21" y="44"/>
                    </a:cubicBezTo>
                    <a:cubicBezTo>
                      <a:pt x="24" y="47"/>
                      <a:pt x="24" y="51"/>
                      <a:pt x="24" y="54"/>
                    </a:cubicBezTo>
                    <a:cubicBezTo>
                      <a:pt x="24" y="54"/>
                      <a:pt x="21" y="54"/>
                      <a:pt x="21" y="51"/>
                    </a:cubicBezTo>
                    <a:cubicBezTo>
                      <a:pt x="18" y="51"/>
                      <a:pt x="18" y="51"/>
                      <a:pt x="18" y="51"/>
                    </a:cubicBezTo>
                    <a:cubicBezTo>
                      <a:pt x="18" y="54"/>
                      <a:pt x="18" y="54"/>
                      <a:pt x="18" y="54"/>
                    </a:cubicBezTo>
                    <a:cubicBezTo>
                      <a:pt x="18" y="51"/>
                      <a:pt x="18" y="51"/>
                      <a:pt x="18" y="51"/>
                    </a:cubicBezTo>
                    <a:cubicBezTo>
                      <a:pt x="18" y="51"/>
                      <a:pt x="18" y="51"/>
                      <a:pt x="18" y="51"/>
                    </a:cubicBezTo>
                    <a:cubicBezTo>
                      <a:pt x="15" y="51"/>
                      <a:pt x="15" y="51"/>
                      <a:pt x="15" y="51"/>
                    </a:cubicBezTo>
                    <a:cubicBezTo>
                      <a:pt x="15" y="51"/>
                      <a:pt x="15" y="51"/>
                      <a:pt x="15" y="47"/>
                    </a:cubicBezTo>
                    <a:cubicBezTo>
                      <a:pt x="15" y="47"/>
                      <a:pt x="15" y="47"/>
                      <a:pt x="15" y="47"/>
                    </a:cubicBezTo>
                    <a:cubicBezTo>
                      <a:pt x="15" y="47"/>
                      <a:pt x="12" y="44"/>
                      <a:pt x="9" y="41"/>
                    </a:cubicBezTo>
                    <a:cubicBezTo>
                      <a:pt x="9" y="41"/>
                      <a:pt x="12" y="41"/>
                      <a:pt x="12" y="38"/>
                    </a:cubicBezTo>
                    <a:cubicBezTo>
                      <a:pt x="15" y="38"/>
                      <a:pt x="15" y="38"/>
                      <a:pt x="15" y="38"/>
                    </a:cubicBezTo>
                    <a:cubicBezTo>
                      <a:pt x="18" y="38"/>
                      <a:pt x="18" y="38"/>
                      <a:pt x="18" y="38"/>
                    </a:cubicBezTo>
                    <a:cubicBezTo>
                      <a:pt x="18" y="41"/>
                      <a:pt x="21" y="41"/>
                      <a:pt x="21" y="41"/>
                    </a:cubicBezTo>
                    <a:cubicBezTo>
                      <a:pt x="21" y="41"/>
                      <a:pt x="24" y="41"/>
                      <a:pt x="24" y="38"/>
                    </a:cubicBezTo>
                    <a:close/>
                    <a:moveTo>
                      <a:pt x="33" y="66"/>
                    </a:moveTo>
                    <a:cubicBezTo>
                      <a:pt x="33" y="66"/>
                      <a:pt x="33" y="66"/>
                      <a:pt x="33" y="69"/>
                    </a:cubicBezTo>
                    <a:cubicBezTo>
                      <a:pt x="36" y="69"/>
                      <a:pt x="36" y="69"/>
                      <a:pt x="36" y="69"/>
                    </a:cubicBezTo>
                    <a:cubicBezTo>
                      <a:pt x="33" y="66"/>
                      <a:pt x="33" y="66"/>
                      <a:pt x="33" y="66"/>
                    </a:cubicBezTo>
                    <a:close/>
                    <a:moveTo>
                      <a:pt x="40" y="69"/>
                    </a:moveTo>
                    <a:cubicBezTo>
                      <a:pt x="40" y="69"/>
                      <a:pt x="40" y="69"/>
                      <a:pt x="40" y="72"/>
                    </a:cubicBezTo>
                    <a:cubicBezTo>
                      <a:pt x="43" y="72"/>
                      <a:pt x="43" y="72"/>
                      <a:pt x="43" y="72"/>
                    </a:cubicBezTo>
                    <a:cubicBezTo>
                      <a:pt x="46" y="72"/>
                      <a:pt x="46" y="72"/>
                      <a:pt x="49" y="72"/>
                    </a:cubicBezTo>
                    <a:cubicBezTo>
                      <a:pt x="52" y="69"/>
                      <a:pt x="52" y="69"/>
                      <a:pt x="52" y="69"/>
                    </a:cubicBezTo>
                    <a:cubicBezTo>
                      <a:pt x="46" y="69"/>
                      <a:pt x="43" y="69"/>
                      <a:pt x="40" y="69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77" name="Freeform 49"/>
              <p:cNvSpPr>
                <a:spLocks/>
              </p:cNvSpPr>
              <p:nvPr/>
            </p:nvSpPr>
            <p:spPr bwMode="auto">
              <a:xfrm>
                <a:off x="1425480" y="4197573"/>
                <a:ext cx="24542" cy="1820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3"/>
                  </a:cxn>
                  <a:cxn ang="0">
                    <a:pos x="3" y="6"/>
                  </a:cxn>
                  <a:cxn ang="0">
                    <a:pos x="0" y="6"/>
                  </a:cxn>
                  <a:cxn ang="0">
                    <a:pos x="3" y="8"/>
                  </a:cxn>
                  <a:cxn ang="0">
                    <a:pos x="6" y="8"/>
                  </a:cxn>
                  <a:cxn ang="0">
                    <a:pos x="6" y="8"/>
                  </a:cxn>
                  <a:cxn ang="0">
                    <a:pos x="9" y="8"/>
                  </a:cxn>
                  <a:cxn ang="0">
                    <a:pos x="9" y="8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9" y="3"/>
                  </a:cxn>
                  <a:cxn ang="0">
                    <a:pos x="9" y="0"/>
                  </a:cxn>
                  <a:cxn ang="0">
                    <a:pos x="6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0" t="0" r="r" b="b"/>
                <a:pathLst>
                  <a:path w="12" h="8">
                    <a:moveTo>
                      <a:pt x="3" y="0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0" y="6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9" y="8"/>
                      <a:pt x="9" y="8"/>
                      <a:pt x="9" y="8"/>
                    </a:cubicBezTo>
                    <a:cubicBezTo>
                      <a:pt x="9" y="8"/>
                      <a:pt x="9" y="8"/>
                      <a:pt x="9" y="8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78" name="Freeform 50"/>
              <p:cNvSpPr>
                <a:spLocks noEditPoints="1"/>
              </p:cNvSpPr>
              <p:nvPr/>
            </p:nvSpPr>
            <p:spPr bwMode="auto">
              <a:xfrm>
                <a:off x="1416715" y="4206194"/>
                <a:ext cx="33308" cy="72799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3" y="7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3" y="23"/>
                  </a:cxn>
                  <a:cxn ang="0">
                    <a:pos x="3" y="23"/>
                  </a:cxn>
                  <a:cxn ang="0">
                    <a:pos x="3" y="23"/>
                  </a:cxn>
                  <a:cxn ang="0">
                    <a:pos x="3" y="26"/>
                  </a:cxn>
                  <a:cxn ang="0">
                    <a:pos x="3" y="26"/>
                  </a:cxn>
                  <a:cxn ang="0">
                    <a:pos x="6" y="29"/>
                  </a:cxn>
                  <a:cxn ang="0">
                    <a:pos x="6" y="29"/>
                  </a:cxn>
                  <a:cxn ang="0">
                    <a:pos x="13" y="26"/>
                  </a:cxn>
                  <a:cxn ang="0">
                    <a:pos x="16" y="23"/>
                  </a:cxn>
                  <a:cxn ang="0">
                    <a:pos x="13" y="20"/>
                  </a:cxn>
                  <a:cxn ang="0">
                    <a:pos x="9" y="16"/>
                  </a:cxn>
                  <a:cxn ang="0">
                    <a:pos x="9" y="10"/>
                  </a:cxn>
                  <a:cxn ang="0">
                    <a:pos x="9" y="7"/>
                  </a:cxn>
                  <a:cxn ang="0">
                    <a:pos x="6" y="4"/>
                  </a:cxn>
                  <a:cxn ang="0">
                    <a:pos x="3" y="0"/>
                  </a:cxn>
                  <a:cxn ang="0">
                    <a:pos x="6" y="32"/>
                  </a:cxn>
                  <a:cxn ang="0">
                    <a:pos x="6" y="32"/>
                  </a:cxn>
                  <a:cxn ang="0">
                    <a:pos x="6" y="32"/>
                  </a:cxn>
                </a:cxnLst>
                <a:rect l="0" t="0" r="r" b="b"/>
                <a:pathLst>
                  <a:path w="16" h="32">
                    <a:moveTo>
                      <a:pt x="3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3"/>
                      <a:pt x="3" y="16"/>
                      <a:pt x="3" y="23"/>
                    </a:cubicBezTo>
                    <a:cubicBezTo>
                      <a:pt x="3" y="23"/>
                      <a:pt x="3" y="23"/>
                      <a:pt x="3" y="23"/>
                    </a:cubicBezTo>
                    <a:cubicBezTo>
                      <a:pt x="3" y="23"/>
                      <a:pt x="3" y="23"/>
                      <a:pt x="3" y="23"/>
                    </a:cubicBezTo>
                    <a:cubicBezTo>
                      <a:pt x="3" y="26"/>
                      <a:pt x="3" y="26"/>
                      <a:pt x="3" y="26"/>
                    </a:cubicBezTo>
                    <a:cubicBezTo>
                      <a:pt x="3" y="26"/>
                      <a:pt x="3" y="26"/>
                      <a:pt x="3" y="26"/>
                    </a:cubicBezTo>
                    <a:cubicBezTo>
                      <a:pt x="6" y="29"/>
                      <a:pt x="6" y="29"/>
                      <a:pt x="6" y="29"/>
                    </a:cubicBezTo>
                    <a:cubicBezTo>
                      <a:pt x="6" y="29"/>
                      <a:pt x="6" y="29"/>
                      <a:pt x="6" y="29"/>
                    </a:cubicBezTo>
                    <a:cubicBezTo>
                      <a:pt x="13" y="26"/>
                      <a:pt x="13" y="26"/>
                      <a:pt x="13" y="26"/>
                    </a:cubicBezTo>
                    <a:cubicBezTo>
                      <a:pt x="16" y="23"/>
                      <a:pt x="16" y="23"/>
                      <a:pt x="16" y="23"/>
                    </a:cubicBezTo>
                    <a:cubicBezTo>
                      <a:pt x="13" y="20"/>
                      <a:pt x="13" y="20"/>
                      <a:pt x="13" y="20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3" y="0"/>
                      <a:pt x="3" y="0"/>
                      <a:pt x="3" y="0"/>
                    </a:cubicBezTo>
                    <a:close/>
                    <a:moveTo>
                      <a:pt x="6" y="32"/>
                    </a:moveTo>
                    <a:cubicBezTo>
                      <a:pt x="6" y="32"/>
                      <a:pt x="6" y="32"/>
                      <a:pt x="6" y="32"/>
                    </a:cubicBezTo>
                    <a:cubicBezTo>
                      <a:pt x="6" y="32"/>
                      <a:pt x="6" y="32"/>
                      <a:pt x="6" y="32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79" name="Freeform 51"/>
              <p:cNvSpPr>
                <a:spLocks/>
              </p:cNvSpPr>
              <p:nvPr/>
            </p:nvSpPr>
            <p:spPr bwMode="auto">
              <a:xfrm>
                <a:off x="1400060" y="4187995"/>
                <a:ext cx="25419" cy="27779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3" y="12"/>
                  </a:cxn>
                  <a:cxn ang="0">
                    <a:pos x="3" y="12"/>
                  </a:cxn>
                  <a:cxn ang="0">
                    <a:pos x="6" y="6"/>
                  </a:cxn>
                  <a:cxn ang="0">
                    <a:pos x="9" y="6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12" y="6"/>
                  </a:cxn>
                  <a:cxn ang="0">
                    <a:pos x="9" y="6"/>
                  </a:cxn>
                  <a:cxn ang="0">
                    <a:pos x="6" y="3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0" t="0" r="r" b="b"/>
                <a:pathLst>
                  <a:path w="12" h="12">
                    <a:moveTo>
                      <a:pt x="3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12"/>
                      <a:pt x="3" y="12"/>
                      <a:pt x="3" y="12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9" y="6"/>
                      <a:pt x="9" y="6"/>
                      <a:pt x="12" y="6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12" y="6"/>
                      <a:pt x="12" y="6"/>
                      <a:pt x="9" y="6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80" name="Freeform 52"/>
              <p:cNvSpPr>
                <a:spLocks/>
              </p:cNvSpPr>
              <p:nvPr/>
            </p:nvSpPr>
            <p:spPr bwMode="auto">
              <a:xfrm>
                <a:off x="1350975" y="4154468"/>
                <a:ext cx="65739" cy="51726"/>
              </a:xfrm>
              <a:custGeom>
                <a:avLst/>
                <a:gdLst/>
                <a:ahLst/>
                <a:cxnLst>
                  <a:cxn ang="0">
                    <a:pos x="19" y="20"/>
                  </a:cxn>
                  <a:cxn ang="0">
                    <a:pos x="22" y="20"/>
                  </a:cxn>
                  <a:cxn ang="0">
                    <a:pos x="19" y="20"/>
                  </a:cxn>
                  <a:cxn ang="0">
                    <a:pos x="22" y="23"/>
                  </a:cxn>
                  <a:cxn ang="0">
                    <a:pos x="22" y="20"/>
                  </a:cxn>
                  <a:cxn ang="0">
                    <a:pos x="25" y="17"/>
                  </a:cxn>
                  <a:cxn ang="0">
                    <a:pos x="25" y="14"/>
                  </a:cxn>
                  <a:cxn ang="0">
                    <a:pos x="29" y="14"/>
                  </a:cxn>
                  <a:cxn ang="0">
                    <a:pos x="32" y="11"/>
                  </a:cxn>
                  <a:cxn ang="0">
                    <a:pos x="29" y="9"/>
                  </a:cxn>
                  <a:cxn ang="0">
                    <a:pos x="29" y="9"/>
                  </a:cxn>
                  <a:cxn ang="0">
                    <a:pos x="29" y="6"/>
                  </a:cxn>
                  <a:cxn ang="0">
                    <a:pos x="29" y="3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25" y="3"/>
                  </a:cxn>
                  <a:cxn ang="0">
                    <a:pos x="25" y="0"/>
                  </a:cxn>
                  <a:cxn ang="0">
                    <a:pos x="19" y="0"/>
                  </a:cxn>
                  <a:cxn ang="0">
                    <a:pos x="16" y="0"/>
                  </a:cxn>
                  <a:cxn ang="0">
                    <a:pos x="16" y="0"/>
                  </a:cxn>
                  <a:cxn ang="0">
                    <a:pos x="13" y="0"/>
                  </a:cxn>
                  <a:cxn ang="0">
                    <a:pos x="9" y="0"/>
                  </a:cxn>
                  <a:cxn ang="0">
                    <a:pos x="6" y="0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6" y="9"/>
                  </a:cxn>
                  <a:cxn ang="0">
                    <a:pos x="9" y="11"/>
                  </a:cxn>
                  <a:cxn ang="0">
                    <a:pos x="13" y="14"/>
                  </a:cxn>
                  <a:cxn ang="0">
                    <a:pos x="16" y="17"/>
                  </a:cxn>
                  <a:cxn ang="0">
                    <a:pos x="19" y="20"/>
                  </a:cxn>
                  <a:cxn ang="0">
                    <a:pos x="19" y="20"/>
                  </a:cxn>
                </a:cxnLst>
                <a:rect l="0" t="0" r="r" b="b"/>
                <a:pathLst>
                  <a:path w="32" h="23">
                    <a:moveTo>
                      <a:pt x="19" y="20"/>
                    </a:moveTo>
                    <a:cubicBezTo>
                      <a:pt x="22" y="20"/>
                      <a:pt x="22" y="20"/>
                      <a:pt x="22" y="20"/>
                    </a:cubicBezTo>
                    <a:cubicBezTo>
                      <a:pt x="19" y="20"/>
                      <a:pt x="19" y="20"/>
                      <a:pt x="19" y="20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22" y="20"/>
                      <a:pt x="22" y="20"/>
                      <a:pt x="22" y="20"/>
                    </a:cubicBezTo>
                    <a:cubicBezTo>
                      <a:pt x="25" y="17"/>
                      <a:pt x="25" y="17"/>
                      <a:pt x="25" y="17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29" y="14"/>
                      <a:pt x="29" y="14"/>
                      <a:pt x="29" y="14"/>
                    </a:cubicBezTo>
                    <a:cubicBezTo>
                      <a:pt x="32" y="11"/>
                      <a:pt x="32" y="11"/>
                      <a:pt x="32" y="11"/>
                    </a:cubicBezTo>
                    <a:cubicBezTo>
                      <a:pt x="29" y="9"/>
                      <a:pt x="29" y="9"/>
                      <a:pt x="29" y="9"/>
                    </a:cubicBezTo>
                    <a:cubicBezTo>
                      <a:pt x="29" y="9"/>
                      <a:pt x="29" y="9"/>
                      <a:pt x="29" y="9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9" y="3"/>
                      <a:pt x="29" y="3"/>
                      <a:pt x="29" y="3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5" y="3"/>
                      <a:pt x="25" y="3"/>
                      <a:pt x="25" y="3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9" y="11"/>
                      <a:pt x="9" y="11"/>
                      <a:pt x="9" y="11"/>
                    </a:cubicBezTo>
                    <a:cubicBezTo>
                      <a:pt x="13" y="14"/>
                      <a:pt x="13" y="14"/>
                      <a:pt x="13" y="14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9" y="20"/>
                      <a:pt x="19" y="20"/>
                      <a:pt x="19" y="20"/>
                    </a:cubicBezTo>
                    <a:cubicBezTo>
                      <a:pt x="19" y="20"/>
                      <a:pt x="19" y="20"/>
                      <a:pt x="19" y="2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81" name="Freeform 53"/>
              <p:cNvSpPr>
                <a:spLocks noEditPoints="1"/>
              </p:cNvSpPr>
              <p:nvPr/>
            </p:nvSpPr>
            <p:spPr bwMode="auto">
              <a:xfrm>
                <a:off x="1317668" y="4118069"/>
                <a:ext cx="82393" cy="79505"/>
              </a:xfrm>
              <a:custGeom>
                <a:avLst/>
                <a:gdLst/>
                <a:ahLst/>
                <a:cxnLst>
                  <a:cxn ang="0">
                    <a:pos x="27" y="35"/>
                  </a:cxn>
                  <a:cxn ang="0">
                    <a:pos x="27" y="35"/>
                  </a:cxn>
                  <a:cxn ang="0">
                    <a:pos x="27" y="35"/>
                  </a:cxn>
                  <a:cxn ang="0">
                    <a:pos x="27" y="35"/>
                  </a:cxn>
                  <a:cxn ang="0">
                    <a:pos x="27" y="35"/>
                  </a:cxn>
                  <a:cxn ang="0">
                    <a:pos x="27" y="32"/>
                  </a:cxn>
                  <a:cxn ang="0">
                    <a:pos x="24" y="29"/>
                  </a:cxn>
                  <a:cxn ang="0">
                    <a:pos x="21" y="29"/>
                  </a:cxn>
                  <a:cxn ang="0">
                    <a:pos x="18" y="22"/>
                  </a:cxn>
                  <a:cxn ang="0">
                    <a:pos x="15" y="19"/>
                  </a:cxn>
                  <a:cxn ang="0">
                    <a:pos x="12" y="16"/>
                  </a:cxn>
                  <a:cxn ang="0">
                    <a:pos x="15" y="13"/>
                  </a:cxn>
                  <a:cxn ang="0">
                    <a:pos x="18" y="13"/>
                  </a:cxn>
                  <a:cxn ang="0">
                    <a:pos x="18" y="13"/>
                  </a:cxn>
                  <a:cxn ang="0">
                    <a:pos x="24" y="13"/>
                  </a:cxn>
                  <a:cxn ang="0">
                    <a:pos x="24" y="13"/>
                  </a:cxn>
                  <a:cxn ang="0">
                    <a:pos x="27" y="13"/>
                  </a:cxn>
                  <a:cxn ang="0">
                    <a:pos x="31" y="13"/>
                  </a:cxn>
                  <a:cxn ang="0">
                    <a:pos x="34" y="13"/>
                  </a:cxn>
                  <a:cxn ang="0">
                    <a:pos x="40" y="13"/>
                  </a:cxn>
                  <a:cxn ang="0">
                    <a:pos x="40" y="16"/>
                  </a:cxn>
                  <a:cxn ang="0">
                    <a:pos x="40" y="16"/>
                  </a:cxn>
                  <a:cxn ang="0">
                    <a:pos x="40" y="13"/>
                  </a:cxn>
                  <a:cxn ang="0">
                    <a:pos x="40" y="6"/>
                  </a:cxn>
                  <a:cxn ang="0">
                    <a:pos x="40" y="6"/>
                  </a:cxn>
                  <a:cxn ang="0">
                    <a:pos x="34" y="9"/>
                  </a:cxn>
                  <a:cxn ang="0">
                    <a:pos x="31" y="9"/>
                  </a:cxn>
                  <a:cxn ang="0">
                    <a:pos x="27" y="6"/>
                  </a:cxn>
                  <a:cxn ang="0">
                    <a:pos x="24" y="3"/>
                  </a:cxn>
                  <a:cxn ang="0">
                    <a:pos x="21" y="3"/>
                  </a:cxn>
                  <a:cxn ang="0">
                    <a:pos x="18" y="0"/>
                  </a:cxn>
                  <a:cxn ang="0">
                    <a:pos x="15" y="3"/>
                  </a:cxn>
                  <a:cxn ang="0">
                    <a:pos x="12" y="6"/>
                  </a:cxn>
                  <a:cxn ang="0">
                    <a:pos x="12" y="9"/>
                  </a:cxn>
                  <a:cxn ang="0">
                    <a:pos x="6" y="13"/>
                  </a:cxn>
                  <a:cxn ang="0">
                    <a:pos x="9" y="13"/>
                  </a:cxn>
                  <a:cxn ang="0">
                    <a:pos x="21" y="32"/>
                  </a:cxn>
                  <a:cxn ang="0">
                    <a:pos x="21" y="32"/>
                  </a:cxn>
                  <a:cxn ang="0">
                    <a:pos x="21" y="32"/>
                  </a:cxn>
                  <a:cxn ang="0">
                    <a:pos x="21" y="32"/>
                  </a:cxn>
                  <a:cxn ang="0">
                    <a:pos x="21" y="32"/>
                  </a:cxn>
                  <a:cxn ang="0">
                    <a:pos x="21" y="32"/>
                  </a:cxn>
                  <a:cxn ang="0">
                    <a:pos x="24" y="32"/>
                  </a:cxn>
                  <a:cxn ang="0">
                    <a:pos x="24" y="32"/>
                  </a:cxn>
                  <a:cxn ang="0">
                    <a:pos x="27" y="35"/>
                  </a:cxn>
                  <a:cxn ang="0">
                    <a:pos x="6" y="13"/>
                  </a:cxn>
                  <a:cxn ang="0">
                    <a:pos x="6" y="13"/>
                  </a:cxn>
                  <a:cxn ang="0">
                    <a:pos x="3" y="9"/>
                  </a:cxn>
                  <a:cxn ang="0">
                    <a:pos x="0" y="13"/>
                  </a:cxn>
                  <a:cxn ang="0">
                    <a:pos x="0" y="13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3" y="13"/>
                  </a:cxn>
                  <a:cxn ang="0">
                    <a:pos x="3" y="13"/>
                  </a:cxn>
                  <a:cxn ang="0">
                    <a:pos x="3" y="16"/>
                  </a:cxn>
                  <a:cxn ang="0">
                    <a:pos x="3" y="16"/>
                  </a:cxn>
                  <a:cxn ang="0">
                    <a:pos x="3" y="16"/>
                  </a:cxn>
                  <a:cxn ang="0">
                    <a:pos x="6" y="16"/>
                  </a:cxn>
                  <a:cxn ang="0">
                    <a:pos x="6" y="13"/>
                  </a:cxn>
                </a:cxnLst>
                <a:rect l="0" t="0" r="r" b="b"/>
                <a:pathLst>
                  <a:path w="40" h="35">
                    <a:moveTo>
                      <a:pt x="27" y="35"/>
                    </a:moveTo>
                    <a:cubicBezTo>
                      <a:pt x="27" y="35"/>
                      <a:pt x="27" y="35"/>
                      <a:pt x="27" y="35"/>
                    </a:cubicBezTo>
                    <a:cubicBezTo>
                      <a:pt x="27" y="35"/>
                      <a:pt x="27" y="35"/>
                      <a:pt x="27" y="35"/>
                    </a:cubicBezTo>
                    <a:cubicBezTo>
                      <a:pt x="27" y="35"/>
                      <a:pt x="27" y="35"/>
                      <a:pt x="27" y="35"/>
                    </a:cubicBezTo>
                    <a:close/>
                    <a:moveTo>
                      <a:pt x="27" y="35"/>
                    </a:moveTo>
                    <a:cubicBezTo>
                      <a:pt x="27" y="32"/>
                      <a:pt x="27" y="32"/>
                      <a:pt x="27" y="32"/>
                    </a:cubicBezTo>
                    <a:cubicBezTo>
                      <a:pt x="24" y="29"/>
                      <a:pt x="24" y="29"/>
                      <a:pt x="24" y="29"/>
                    </a:cubicBezTo>
                    <a:cubicBezTo>
                      <a:pt x="21" y="29"/>
                      <a:pt x="21" y="29"/>
                      <a:pt x="21" y="29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2" y="16"/>
                      <a:pt x="12" y="16"/>
                      <a:pt x="12" y="16"/>
                    </a:cubicBezTo>
                    <a:cubicBezTo>
                      <a:pt x="15" y="13"/>
                      <a:pt x="15" y="13"/>
                      <a:pt x="15" y="13"/>
                    </a:cubicBezTo>
                    <a:cubicBezTo>
                      <a:pt x="18" y="13"/>
                      <a:pt x="18" y="13"/>
                      <a:pt x="18" y="13"/>
                    </a:cubicBezTo>
                    <a:cubicBezTo>
                      <a:pt x="18" y="13"/>
                      <a:pt x="18" y="13"/>
                      <a:pt x="18" y="13"/>
                    </a:cubicBezTo>
                    <a:cubicBezTo>
                      <a:pt x="24" y="13"/>
                      <a:pt x="24" y="13"/>
                      <a:pt x="24" y="13"/>
                    </a:cubicBezTo>
                    <a:cubicBezTo>
                      <a:pt x="24" y="13"/>
                      <a:pt x="24" y="13"/>
                      <a:pt x="24" y="13"/>
                    </a:cubicBezTo>
                    <a:cubicBezTo>
                      <a:pt x="24" y="13"/>
                      <a:pt x="24" y="13"/>
                      <a:pt x="27" y="13"/>
                    </a:cubicBezTo>
                    <a:cubicBezTo>
                      <a:pt x="31" y="13"/>
                      <a:pt x="31" y="13"/>
                      <a:pt x="31" y="13"/>
                    </a:cubicBezTo>
                    <a:cubicBezTo>
                      <a:pt x="34" y="13"/>
                      <a:pt x="34" y="13"/>
                      <a:pt x="34" y="13"/>
                    </a:cubicBezTo>
                    <a:cubicBezTo>
                      <a:pt x="40" y="13"/>
                      <a:pt x="40" y="13"/>
                      <a:pt x="40" y="13"/>
                    </a:cubicBezTo>
                    <a:cubicBezTo>
                      <a:pt x="40" y="16"/>
                      <a:pt x="40" y="16"/>
                      <a:pt x="40" y="16"/>
                    </a:cubicBezTo>
                    <a:cubicBezTo>
                      <a:pt x="40" y="16"/>
                      <a:pt x="40" y="16"/>
                      <a:pt x="40" y="16"/>
                    </a:cubicBezTo>
                    <a:cubicBezTo>
                      <a:pt x="40" y="13"/>
                      <a:pt x="40" y="13"/>
                      <a:pt x="40" y="13"/>
                    </a:cubicBezTo>
                    <a:cubicBezTo>
                      <a:pt x="40" y="6"/>
                      <a:pt x="40" y="6"/>
                      <a:pt x="40" y="6"/>
                    </a:cubicBezTo>
                    <a:cubicBezTo>
                      <a:pt x="40" y="6"/>
                      <a:pt x="40" y="6"/>
                      <a:pt x="40" y="6"/>
                    </a:cubicBezTo>
                    <a:cubicBezTo>
                      <a:pt x="34" y="9"/>
                      <a:pt x="34" y="9"/>
                      <a:pt x="34" y="9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24" y="3"/>
                      <a:pt x="24" y="3"/>
                      <a:pt x="24" y="3"/>
                    </a:cubicBezTo>
                    <a:cubicBezTo>
                      <a:pt x="21" y="3"/>
                      <a:pt x="21" y="3"/>
                      <a:pt x="21" y="3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9" y="13"/>
                      <a:pt x="9" y="13"/>
                      <a:pt x="9" y="13"/>
                    </a:cubicBezTo>
                    <a:cubicBezTo>
                      <a:pt x="9" y="22"/>
                      <a:pt x="12" y="26"/>
                      <a:pt x="21" y="32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27" y="35"/>
                      <a:pt x="27" y="35"/>
                      <a:pt x="27" y="35"/>
                    </a:cubicBezTo>
                    <a:close/>
                    <a:moveTo>
                      <a:pt x="6" y="13"/>
                    </a:moveTo>
                    <a:cubicBezTo>
                      <a:pt x="6" y="13"/>
                      <a:pt x="6" y="13"/>
                      <a:pt x="6" y="13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3" y="16"/>
                      <a:pt x="3" y="13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6" y="13"/>
                      <a:pt x="6" y="13"/>
                      <a:pt x="6" y="1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82" name="Freeform 54"/>
              <p:cNvSpPr>
                <a:spLocks/>
              </p:cNvSpPr>
              <p:nvPr/>
            </p:nvSpPr>
            <p:spPr bwMode="auto">
              <a:xfrm>
                <a:off x="1308903" y="4109448"/>
                <a:ext cx="49962" cy="26821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6"/>
                  </a:cxn>
                  <a:cxn ang="0">
                    <a:pos x="0" y="9"/>
                  </a:cxn>
                  <a:cxn ang="0">
                    <a:pos x="3" y="9"/>
                  </a:cxn>
                  <a:cxn ang="0">
                    <a:pos x="3" y="12"/>
                  </a:cxn>
                  <a:cxn ang="0">
                    <a:pos x="3" y="12"/>
                  </a:cxn>
                  <a:cxn ang="0">
                    <a:pos x="7" y="12"/>
                  </a:cxn>
                  <a:cxn ang="0">
                    <a:pos x="10" y="12"/>
                  </a:cxn>
                  <a:cxn ang="0">
                    <a:pos x="14" y="12"/>
                  </a:cxn>
                  <a:cxn ang="0">
                    <a:pos x="14" y="9"/>
                  </a:cxn>
                  <a:cxn ang="0">
                    <a:pos x="17" y="6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20" y="3"/>
                  </a:cxn>
                  <a:cxn ang="0">
                    <a:pos x="14" y="3"/>
                  </a:cxn>
                  <a:cxn ang="0">
                    <a:pos x="10" y="6"/>
                  </a:cxn>
                  <a:cxn ang="0">
                    <a:pos x="3" y="3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0" t="0" r="r" b="b"/>
                <a:pathLst>
                  <a:path w="24" h="12">
                    <a:moveTo>
                      <a:pt x="0" y="3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4" y="9"/>
                      <a:pt x="14" y="9"/>
                      <a:pt x="14" y="9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0" y="3"/>
                      <a:pt x="20" y="3"/>
                      <a:pt x="20" y="3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0" y="6"/>
                      <a:pt x="10" y="6"/>
                      <a:pt x="10" y="6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83" name="Freeform 55"/>
              <p:cNvSpPr>
                <a:spLocks/>
              </p:cNvSpPr>
              <p:nvPr/>
            </p:nvSpPr>
            <p:spPr bwMode="auto">
              <a:xfrm>
                <a:off x="895187" y="4224394"/>
                <a:ext cx="57850" cy="117820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6" y="13"/>
                  </a:cxn>
                  <a:cxn ang="0">
                    <a:pos x="0" y="33"/>
                  </a:cxn>
                  <a:cxn ang="0">
                    <a:pos x="6" y="39"/>
                  </a:cxn>
                  <a:cxn ang="0">
                    <a:pos x="6" y="39"/>
                  </a:cxn>
                  <a:cxn ang="0">
                    <a:pos x="6" y="39"/>
                  </a:cxn>
                  <a:cxn ang="0">
                    <a:pos x="3" y="52"/>
                  </a:cxn>
                  <a:cxn ang="0">
                    <a:pos x="15" y="52"/>
                  </a:cxn>
                  <a:cxn ang="0">
                    <a:pos x="12" y="49"/>
                  </a:cxn>
                  <a:cxn ang="0">
                    <a:pos x="15" y="46"/>
                  </a:cxn>
                  <a:cxn ang="0">
                    <a:pos x="19" y="43"/>
                  </a:cxn>
                  <a:cxn ang="0">
                    <a:pos x="15" y="39"/>
                  </a:cxn>
                  <a:cxn ang="0">
                    <a:pos x="22" y="33"/>
                  </a:cxn>
                  <a:cxn ang="0">
                    <a:pos x="19" y="33"/>
                  </a:cxn>
                  <a:cxn ang="0">
                    <a:pos x="19" y="30"/>
                  </a:cxn>
                  <a:cxn ang="0">
                    <a:pos x="15" y="23"/>
                  </a:cxn>
                  <a:cxn ang="0">
                    <a:pos x="22" y="23"/>
                  </a:cxn>
                  <a:cxn ang="0">
                    <a:pos x="22" y="23"/>
                  </a:cxn>
                  <a:cxn ang="0">
                    <a:pos x="22" y="20"/>
                  </a:cxn>
                  <a:cxn ang="0">
                    <a:pos x="22" y="13"/>
                  </a:cxn>
                  <a:cxn ang="0">
                    <a:pos x="25" y="10"/>
                  </a:cxn>
                  <a:cxn ang="0">
                    <a:pos x="28" y="7"/>
                  </a:cxn>
                  <a:cxn ang="0">
                    <a:pos x="28" y="4"/>
                  </a:cxn>
                  <a:cxn ang="0">
                    <a:pos x="28" y="4"/>
                  </a:cxn>
                  <a:cxn ang="0">
                    <a:pos x="25" y="0"/>
                  </a:cxn>
                  <a:cxn ang="0">
                    <a:pos x="19" y="0"/>
                  </a:cxn>
                  <a:cxn ang="0">
                    <a:pos x="12" y="4"/>
                  </a:cxn>
                  <a:cxn ang="0">
                    <a:pos x="12" y="0"/>
                  </a:cxn>
                  <a:cxn ang="0">
                    <a:pos x="9" y="0"/>
                  </a:cxn>
                </a:cxnLst>
                <a:rect l="0" t="0" r="r" b="b"/>
                <a:pathLst>
                  <a:path w="28" h="52">
                    <a:moveTo>
                      <a:pt x="9" y="0"/>
                    </a:moveTo>
                    <a:cubicBezTo>
                      <a:pt x="6" y="7"/>
                      <a:pt x="6" y="10"/>
                      <a:pt x="6" y="13"/>
                    </a:cubicBezTo>
                    <a:cubicBezTo>
                      <a:pt x="6" y="20"/>
                      <a:pt x="3" y="26"/>
                      <a:pt x="0" y="33"/>
                    </a:cubicBezTo>
                    <a:cubicBezTo>
                      <a:pt x="3" y="33"/>
                      <a:pt x="3" y="36"/>
                      <a:pt x="6" y="39"/>
                    </a:cubicBezTo>
                    <a:cubicBezTo>
                      <a:pt x="6" y="39"/>
                      <a:pt x="6" y="39"/>
                      <a:pt x="6" y="39"/>
                    </a:cubicBezTo>
                    <a:cubicBezTo>
                      <a:pt x="6" y="39"/>
                      <a:pt x="6" y="39"/>
                      <a:pt x="6" y="39"/>
                    </a:cubicBezTo>
                    <a:cubicBezTo>
                      <a:pt x="6" y="46"/>
                      <a:pt x="6" y="49"/>
                      <a:pt x="3" y="52"/>
                    </a:cubicBezTo>
                    <a:cubicBezTo>
                      <a:pt x="6" y="52"/>
                      <a:pt x="9" y="52"/>
                      <a:pt x="15" y="52"/>
                    </a:cubicBezTo>
                    <a:cubicBezTo>
                      <a:pt x="12" y="49"/>
                      <a:pt x="12" y="49"/>
                      <a:pt x="12" y="49"/>
                    </a:cubicBezTo>
                    <a:cubicBezTo>
                      <a:pt x="15" y="46"/>
                      <a:pt x="15" y="46"/>
                      <a:pt x="15" y="46"/>
                    </a:cubicBezTo>
                    <a:cubicBezTo>
                      <a:pt x="19" y="43"/>
                      <a:pt x="19" y="43"/>
                      <a:pt x="19" y="43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19" y="33"/>
                      <a:pt x="19" y="33"/>
                      <a:pt x="19" y="33"/>
                    </a:cubicBezTo>
                    <a:cubicBezTo>
                      <a:pt x="19" y="30"/>
                      <a:pt x="19" y="30"/>
                      <a:pt x="19" y="30"/>
                    </a:cubicBezTo>
                    <a:cubicBezTo>
                      <a:pt x="15" y="23"/>
                      <a:pt x="15" y="23"/>
                      <a:pt x="15" y="23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22" y="23"/>
                      <a:pt x="22" y="23"/>
                      <a:pt x="22" y="23"/>
                    </a:cubicBezTo>
                    <a:cubicBezTo>
                      <a:pt x="22" y="20"/>
                      <a:pt x="22" y="20"/>
                      <a:pt x="22" y="20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28" y="4"/>
                      <a:pt x="28" y="4"/>
                      <a:pt x="28" y="4"/>
                    </a:cubicBezTo>
                    <a:cubicBezTo>
                      <a:pt x="28" y="4"/>
                      <a:pt x="28" y="4"/>
                      <a:pt x="28" y="4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9" y="0"/>
                      <a:pt x="9" y="0"/>
                      <a:pt x="9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84" name="Freeform 56"/>
              <p:cNvSpPr>
                <a:spLocks noEditPoints="1"/>
              </p:cNvSpPr>
              <p:nvPr/>
            </p:nvSpPr>
            <p:spPr bwMode="auto">
              <a:xfrm>
                <a:off x="903075" y="3900630"/>
                <a:ext cx="66615" cy="90999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16" y="6"/>
                  </a:cxn>
                  <a:cxn ang="0">
                    <a:pos x="19" y="6"/>
                  </a:cxn>
                  <a:cxn ang="0">
                    <a:pos x="19" y="6"/>
                  </a:cxn>
                  <a:cxn ang="0">
                    <a:pos x="19" y="6"/>
                  </a:cxn>
                  <a:cxn ang="0">
                    <a:pos x="25" y="3"/>
                  </a:cxn>
                  <a:cxn ang="0">
                    <a:pos x="29" y="0"/>
                  </a:cxn>
                  <a:cxn ang="0">
                    <a:pos x="25" y="0"/>
                  </a:cxn>
                  <a:cxn ang="0">
                    <a:pos x="19" y="6"/>
                  </a:cxn>
                  <a:cxn ang="0">
                    <a:pos x="19" y="10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16" y="10"/>
                  </a:cxn>
                  <a:cxn ang="0">
                    <a:pos x="6" y="10"/>
                  </a:cxn>
                  <a:cxn ang="0">
                    <a:pos x="3" y="13"/>
                  </a:cxn>
                  <a:cxn ang="0">
                    <a:pos x="6" y="13"/>
                  </a:cxn>
                  <a:cxn ang="0">
                    <a:pos x="6" y="16"/>
                  </a:cxn>
                  <a:cxn ang="0">
                    <a:pos x="6" y="16"/>
                  </a:cxn>
                  <a:cxn ang="0">
                    <a:pos x="3" y="16"/>
                  </a:cxn>
                  <a:cxn ang="0">
                    <a:pos x="3" y="16"/>
                  </a:cxn>
                  <a:cxn ang="0">
                    <a:pos x="9" y="20"/>
                  </a:cxn>
                  <a:cxn ang="0">
                    <a:pos x="13" y="20"/>
                  </a:cxn>
                  <a:cxn ang="0">
                    <a:pos x="13" y="23"/>
                  </a:cxn>
                  <a:cxn ang="0">
                    <a:pos x="0" y="33"/>
                  </a:cxn>
                  <a:cxn ang="0">
                    <a:pos x="3" y="40"/>
                  </a:cxn>
                  <a:cxn ang="0">
                    <a:pos x="29" y="30"/>
                  </a:cxn>
                  <a:cxn ang="0">
                    <a:pos x="32" y="13"/>
                  </a:cxn>
                  <a:cxn ang="0">
                    <a:pos x="32" y="13"/>
                  </a:cxn>
                  <a:cxn ang="0">
                    <a:pos x="32" y="13"/>
                  </a:cxn>
                  <a:cxn ang="0">
                    <a:pos x="29" y="10"/>
                  </a:cxn>
                  <a:cxn ang="0">
                    <a:pos x="25" y="13"/>
                  </a:cxn>
                  <a:cxn ang="0">
                    <a:pos x="19" y="13"/>
                  </a:cxn>
                  <a:cxn ang="0">
                    <a:pos x="19" y="6"/>
                  </a:cxn>
                  <a:cxn ang="0">
                    <a:pos x="19" y="6"/>
                  </a:cxn>
                </a:cxnLst>
                <a:rect l="0" t="0" r="r" b="b"/>
                <a:pathLst>
                  <a:path w="32" h="40">
                    <a:moveTo>
                      <a:pt x="25" y="0"/>
                    </a:moveTo>
                    <a:cubicBezTo>
                      <a:pt x="22" y="0"/>
                      <a:pt x="19" y="0"/>
                      <a:pt x="16" y="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25" y="3"/>
                      <a:pt x="25" y="3"/>
                      <a:pt x="25" y="3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5" y="0"/>
                      <a:pt x="25" y="0"/>
                      <a:pt x="25" y="0"/>
                    </a:cubicBezTo>
                    <a:close/>
                    <a:moveTo>
                      <a:pt x="19" y="6"/>
                    </a:moveTo>
                    <a:cubicBezTo>
                      <a:pt x="19" y="10"/>
                      <a:pt x="19" y="10"/>
                      <a:pt x="19" y="10"/>
                    </a:cubicBezTo>
                    <a:cubicBezTo>
                      <a:pt x="19" y="10"/>
                      <a:pt x="19" y="10"/>
                      <a:pt x="16" y="10"/>
                    </a:cubicBezTo>
                    <a:cubicBezTo>
                      <a:pt x="16" y="10"/>
                      <a:pt x="16" y="10"/>
                      <a:pt x="16" y="10"/>
                    </a:cubicBezTo>
                    <a:cubicBezTo>
                      <a:pt x="16" y="10"/>
                      <a:pt x="16" y="10"/>
                      <a:pt x="16" y="10"/>
                    </a:cubicBezTo>
                    <a:cubicBezTo>
                      <a:pt x="13" y="13"/>
                      <a:pt x="9" y="13"/>
                      <a:pt x="6" y="10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6" y="20"/>
                      <a:pt x="9" y="20"/>
                      <a:pt x="9" y="20"/>
                    </a:cubicBezTo>
                    <a:cubicBezTo>
                      <a:pt x="13" y="20"/>
                      <a:pt x="13" y="20"/>
                      <a:pt x="13" y="20"/>
                    </a:cubicBezTo>
                    <a:cubicBezTo>
                      <a:pt x="13" y="23"/>
                      <a:pt x="13" y="23"/>
                      <a:pt x="13" y="23"/>
                    </a:cubicBezTo>
                    <a:cubicBezTo>
                      <a:pt x="6" y="26"/>
                      <a:pt x="6" y="33"/>
                      <a:pt x="0" y="33"/>
                    </a:cubicBezTo>
                    <a:cubicBezTo>
                      <a:pt x="0" y="36"/>
                      <a:pt x="0" y="36"/>
                      <a:pt x="3" y="40"/>
                    </a:cubicBezTo>
                    <a:cubicBezTo>
                      <a:pt x="13" y="36"/>
                      <a:pt x="22" y="33"/>
                      <a:pt x="29" y="30"/>
                    </a:cubicBezTo>
                    <a:cubicBezTo>
                      <a:pt x="32" y="26"/>
                      <a:pt x="32" y="20"/>
                      <a:pt x="32" y="13"/>
                    </a:cubicBezTo>
                    <a:cubicBezTo>
                      <a:pt x="32" y="13"/>
                      <a:pt x="32" y="13"/>
                      <a:pt x="32" y="13"/>
                    </a:cubicBezTo>
                    <a:cubicBezTo>
                      <a:pt x="32" y="13"/>
                      <a:pt x="32" y="13"/>
                      <a:pt x="32" y="13"/>
                    </a:cubicBezTo>
                    <a:cubicBezTo>
                      <a:pt x="29" y="10"/>
                      <a:pt x="29" y="10"/>
                      <a:pt x="29" y="10"/>
                    </a:cubicBezTo>
                    <a:cubicBezTo>
                      <a:pt x="25" y="13"/>
                      <a:pt x="25" y="13"/>
                      <a:pt x="25" y="13"/>
                    </a:cubicBezTo>
                    <a:cubicBezTo>
                      <a:pt x="19" y="13"/>
                      <a:pt x="19" y="13"/>
                      <a:pt x="19" y="13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6"/>
                      <a:pt x="19" y="6"/>
                      <a:pt x="19" y="6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85" name="Freeform 57"/>
              <p:cNvSpPr>
                <a:spLocks/>
              </p:cNvSpPr>
              <p:nvPr/>
            </p:nvSpPr>
            <p:spPr bwMode="auto">
              <a:xfrm>
                <a:off x="729525" y="3647748"/>
                <a:ext cx="165662" cy="63220"/>
              </a:xfrm>
              <a:custGeom>
                <a:avLst/>
                <a:gdLst/>
                <a:ahLst/>
                <a:cxnLst>
                  <a:cxn ang="0">
                    <a:pos x="35" y="28"/>
                  </a:cxn>
                  <a:cxn ang="0">
                    <a:pos x="35" y="28"/>
                  </a:cxn>
                  <a:cxn ang="0">
                    <a:pos x="6" y="25"/>
                  </a:cxn>
                  <a:cxn ang="0">
                    <a:pos x="10" y="21"/>
                  </a:cxn>
                  <a:cxn ang="0">
                    <a:pos x="16" y="21"/>
                  </a:cxn>
                  <a:cxn ang="0">
                    <a:pos x="3" y="15"/>
                  </a:cxn>
                  <a:cxn ang="0">
                    <a:pos x="13" y="12"/>
                  </a:cxn>
                  <a:cxn ang="0">
                    <a:pos x="16" y="9"/>
                  </a:cxn>
                  <a:cxn ang="0">
                    <a:pos x="0" y="9"/>
                  </a:cxn>
                  <a:cxn ang="0">
                    <a:pos x="13" y="0"/>
                  </a:cxn>
                  <a:cxn ang="0">
                    <a:pos x="16" y="3"/>
                  </a:cxn>
                  <a:cxn ang="0">
                    <a:pos x="16" y="0"/>
                  </a:cxn>
                  <a:cxn ang="0">
                    <a:pos x="22" y="3"/>
                  </a:cxn>
                  <a:cxn ang="0">
                    <a:pos x="26" y="12"/>
                  </a:cxn>
                  <a:cxn ang="0">
                    <a:pos x="32" y="6"/>
                  </a:cxn>
                  <a:cxn ang="0">
                    <a:pos x="32" y="3"/>
                  </a:cxn>
                  <a:cxn ang="0">
                    <a:pos x="48" y="3"/>
                  </a:cxn>
                  <a:cxn ang="0">
                    <a:pos x="64" y="0"/>
                  </a:cxn>
                  <a:cxn ang="0">
                    <a:pos x="80" y="12"/>
                  </a:cxn>
                  <a:cxn ang="0">
                    <a:pos x="35" y="28"/>
                  </a:cxn>
                </a:cxnLst>
                <a:rect l="0" t="0" r="r" b="b"/>
                <a:pathLst>
                  <a:path w="80" h="28">
                    <a:moveTo>
                      <a:pt x="35" y="28"/>
                    </a:moveTo>
                    <a:cubicBezTo>
                      <a:pt x="35" y="28"/>
                      <a:pt x="35" y="28"/>
                      <a:pt x="35" y="28"/>
                    </a:cubicBezTo>
                    <a:cubicBezTo>
                      <a:pt x="26" y="25"/>
                      <a:pt x="19" y="25"/>
                      <a:pt x="6" y="25"/>
                    </a:cubicBezTo>
                    <a:cubicBezTo>
                      <a:pt x="10" y="21"/>
                      <a:pt x="10" y="21"/>
                      <a:pt x="10" y="21"/>
                    </a:cubicBezTo>
                    <a:cubicBezTo>
                      <a:pt x="16" y="21"/>
                      <a:pt x="16" y="21"/>
                      <a:pt x="16" y="21"/>
                    </a:cubicBezTo>
                    <a:cubicBezTo>
                      <a:pt x="13" y="15"/>
                      <a:pt x="16" y="18"/>
                      <a:pt x="3" y="15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6" y="12"/>
                      <a:pt x="16" y="9"/>
                      <a:pt x="16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6"/>
                      <a:pt x="6" y="6"/>
                      <a:pt x="13" y="0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22" y="3"/>
                      <a:pt x="22" y="3"/>
                      <a:pt x="22" y="3"/>
                    </a:cubicBezTo>
                    <a:cubicBezTo>
                      <a:pt x="22" y="6"/>
                      <a:pt x="26" y="9"/>
                      <a:pt x="26" y="12"/>
                    </a:cubicBezTo>
                    <a:cubicBezTo>
                      <a:pt x="29" y="9"/>
                      <a:pt x="29" y="9"/>
                      <a:pt x="32" y="6"/>
                    </a:cubicBezTo>
                    <a:cubicBezTo>
                      <a:pt x="32" y="3"/>
                      <a:pt x="32" y="3"/>
                      <a:pt x="32" y="3"/>
                    </a:cubicBezTo>
                    <a:cubicBezTo>
                      <a:pt x="38" y="3"/>
                      <a:pt x="42" y="3"/>
                      <a:pt x="48" y="3"/>
                    </a:cubicBezTo>
                    <a:cubicBezTo>
                      <a:pt x="54" y="0"/>
                      <a:pt x="58" y="3"/>
                      <a:pt x="64" y="0"/>
                    </a:cubicBezTo>
                    <a:cubicBezTo>
                      <a:pt x="70" y="3"/>
                      <a:pt x="74" y="3"/>
                      <a:pt x="80" y="12"/>
                    </a:cubicBezTo>
                    <a:cubicBezTo>
                      <a:pt x="74" y="18"/>
                      <a:pt x="48" y="28"/>
                      <a:pt x="35" y="28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86" name="Freeform 58"/>
              <p:cNvSpPr>
                <a:spLocks/>
              </p:cNvSpPr>
              <p:nvPr/>
            </p:nvSpPr>
            <p:spPr bwMode="auto">
              <a:xfrm>
                <a:off x="1441257" y="4215773"/>
                <a:ext cx="42073" cy="36400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3" y="4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3"/>
                  </a:cxn>
                  <a:cxn ang="0">
                    <a:pos x="3" y="16"/>
                  </a:cxn>
                  <a:cxn ang="0">
                    <a:pos x="6" y="13"/>
                  </a:cxn>
                  <a:cxn ang="0">
                    <a:pos x="10" y="13"/>
                  </a:cxn>
                  <a:cxn ang="0">
                    <a:pos x="13" y="13"/>
                  </a:cxn>
                  <a:cxn ang="0">
                    <a:pos x="16" y="13"/>
                  </a:cxn>
                  <a:cxn ang="0">
                    <a:pos x="20" y="13"/>
                  </a:cxn>
                  <a:cxn ang="0">
                    <a:pos x="20" y="10"/>
                  </a:cxn>
                  <a:cxn ang="0">
                    <a:pos x="16" y="4"/>
                  </a:cxn>
                  <a:cxn ang="0">
                    <a:pos x="16" y="4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6" y="4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0" h="16">
                    <a:moveTo>
                      <a:pt x="6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13" y="13"/>
                      <a:pt x="13" y="13"/>
                      <a:pt x="16" y="13"/>
                    </a:cubicBezTo>
                    <a:cubicBezTo>
                      <a:pt x="20" y="13"/>
                      <a:pt x="20" y="13"/>
                      <a:pt x="20" y="13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87" name="Freeform 59"/>
              <p:cNvSpPr>
                <a:spLocks/>
              </p:cNvSpPr>
              <p:nvPr/>
            </p:nvSpPr>
            <p:spPr bwMode="auto">
              <a:xfrm>
                <a:off x="1408826" y="4127648"/>
                <a:ext cx="65739" cy="88125"/>
              </a:xfrm>
              <a:custGeom>
                <a:avLst/>
                <a:gdLst/>
                <a:ahLst/>
                <a:cxnLst>
                  <a:cxn ang="0">
                    <a:pos x="19" y="12"/>
                  </a:cxn>
                  <a:cxn ang="0">
                    <a:pos x="16" y="9"/>
                  </a:cxn>
                  <a:cxn ang="0">
                    <a:pos x="16" y="9"/>
                  </a:cxn>
                  <a:cxn ang="0">
                    <a:pos x="13" y="6"/>
                  </a:cxn>
                  <a:cxn ang="0">
                    <a:pos x="9" y="3"/>
                  </a:cxn>
                  <a:cxn ang="0">
                    <a:pos x="9" y="0"/>
                  </a:cxn>
                  <a:cxn ang="0">
                    <a:pos x="3" y="0"/>
                  </a:cxn>
                  <a:cxn ang="0">
                    <a:pos x="3" y="3"/>
                  </a:cxn>
                  <a:cxn ang="0">
                    <a:pos x="0" y="3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3" y="12"/>
                  </a:cxn>
                  <a:cxn ang="0">
                    <a:pos x="3" y="15"/>
                  </a:cxn>
                  <a:cxn ang="0">
                    <a:pos x="3" y="18"/>
                  </a:cxn>
                  <a:cxn ang="0">
                    <a:pos x="6" y="24"/>
                  </a:cxn>
                  <a:cxn ang="0">
                    <a:pos x="3" y="24"/>
                  </a:cxn>
                  <a:cxn ang="0">
                    <a:pos x="6" y="24"/>
                  </a:cxn>
                  <a:cxn ang="0">
                    <a:pos x="3" y="27"/>
                  </a:cxn>
                  <a:cxn ang="0">
                    <a:pos x="3" y="27"/>
                  </a:cxn>
                  <a:cxn ang="0">
                    <a:pos x="6" y="30"/>
                  </a:cxn>
                  <a:cxn ang="0">
                    <a:pos x="13" y="30"/>
                  </a:cxn>
                  <a:cxn ang="0">
                    <a:pos x="16" y="27"/>
                  </a:cxn>
                  <a:cxn ang="0">
                    <a:pos x="19" y="30"/>
                  </a:cxn>
                  <a:cxn ang="0">
                    <a:pos x="22" y="33"/>
                  </a:cxn>
                  <a:cxn ang="0">
                    <a:pos x="25" y="33"/>
                  </a:cxn>
                  <a:cxn ang="0">
                    <a:pos x="25" y="36"/>
                  </a:cxn>
                  <a:cxn ang="0">
                    <a:pos x="22" y="39"/>
                  </a:cxn>
                  <a:cxn ang="0">
                    <a:pos x="25" y="39"/>
                  </a:cxn>
                  <a:cxn ang="0">
                    <a:pos x="25" y="39"/>
                  </a:cxn>
                  <a:cxn ang="0">
                    <a:pos x="29" y="39"/>
                  </a:cxn>
                  <a:cxn ang="0">
                    <a:pos x="29" y="36"/>
                  </a:cxn>
                  <a:cxn ang="0">
                    <a:pos x="32" y="30"/>
                  </a:cxn>
                  <a:cxn ang="0">
                    <a:pos x="32" y="30"/>
                  </a:cxn>
                  <a:cxn ang="0">
                    <a:pos x="25" y="24"/>
                  </a:cxn>
                  <a:cxn ang="0">
                    <a:pos x="29" y="18"/>
                  </a:cxn>
                  <a:cxn ang="0">
                    <a:pos x="29" y="18"/>
                  </a:cxn>
                  <a:cxn ang="0">
                    <a:pos x="29" y="18"/>
                  </a:cxn>
                  <a:cxn ang="0">
                    <a:pos x="29" y="18"/>
                  </a:cxn>
                  <a:cxn ang="0">
                    <a:pos x="29" y="15"/>
                  </a:cxn>
                  <a:cxn ang="0">
                    <a:pos x="25" y="18"/>
                  </a:cxn>
                  <a:cxn ang="0">
                    <a:pos x="22" y="15"/>
                  </a:cxn>
                  <a:cxn ang="0">
                    <a:pos x="19" y="15"/>
                  </a:cxn>
                  <a:cxn ang="0">
                    <a:pos x="19" y="15"/>
                  </a:cxn>
                  <a:cxn ang="0">
                    <a:pos x="19" y="12"/>
                  </a:cxn>
                </a:cxnLst>
                <a:rect l="0" t="0" r="r" b="b"/>
                <a:pathLst>
                  <a:path w="32" h="39">
                    <a:moveTo>
                      <a:pt x="19" y="12"/>
                    </a:moveTo>
                    <a:cubicBezTo>
                      <a:pt x="16" y="9"/>
                      <a:pt x="16" y="9"/>
                      <a:pt x="16" y="9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3" y="6"/>
                      <a:pt x="13" y="6"/>
                      <a:pt x="13" y="6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15"/>
                      <a:pt x="3" y="15"/>
                      <a:pt x="3" y="15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6" y="24"/>
                      <a:pt x="6" y="24"/>
                      <a:pt x="6" y="24"/>
                    </a:cubicBezTo>
                    <a:cubicBezTo>
                      <a:pt x="3" y="24"/>
                      <a:pt x="3" y="24"/>
                      <a:pt x="3" y="24"/>
                    </a:cubicBezTo>
                    <a:cubicBezTo>
                      <a:pt x="6" y="24"/>
                      <a:pt x="6" y="24"/>
                      <a:pt x="6" y="24"/>
                    </a:cubicBezTo>
                    <a:cubicBezTo>
                      <a:pt x="3" y="27"/>
                      <a:pt x="3" y="27"/>
                      <a:pt x="3" y="27"/>
                    </a:cubicBezTo>
                    <a:cubicBezTo>
                      <a:pt x="3" y="27"/>
                      <a:pt x="3" y="27"/>
                      <a:pt x="3" y="27"/>
                    </a:cubicBezTo>
                    <a:cubicBezTo>
                      <a:pt x="6" y="27"/>
                      <a:pt x="6" y="30"/>
                      <a:pt x="6" y="30"/>
                    </a:cubicBezTo>
                    <a:cubicBezTo>
                      <a:pt x="9" y="30"/>
                      <a:pt x="13" y="30"/>
                      <a:pt x="13" y="30"/>
                    </a:cubicBezTo>
                    <a:cubicBezTo>
                      <a:pt x="16" y="27"/>
                      <a:pt x="16" y="27"/>
                      <a:pt x="16" y="27"/>
                    </a:cubicBezTo>
                    <a:cubicBezTo>
                      <a:pt x="19" y="30"/>
                      <a:pt x="19" y="30"/>
                      <a:pt x="19" y="30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5" y="33"/>
                      <a:pt x="25" y="33"/>
                      <a:pt x="25" y="33"/>
                    </a:cubicBezTo>
                    <a:cubicBezTo>
                      <a:pt x="25" y="36"/>
                      <a:pt x="25" y="36"/>
                      <a:pt x="25" y="36"/>
                    </a:cubicBezTo>
                    <a:cubicBezTo>
                      <a:pt x="22" y="39"/>
                      <a:pt x="22" y="39"/>
                      <a:pt x="22" y="39"/>
                    </a:cubicBezTo>
                    <a:cubicBezTo>
                      <a:pt x="25" y="39"/>
                      <a:pt x="25" y="39"/>
                      <a:pt x="25" y="39"/>
                    </a:cubicBezTo>
                    <a:cubicBezTo>
                      <a:pt x="25" y="39"/>
                      <a:pt x="25" y="39"/>
                      <a:pt x="25" y="39"/>
                    </a:cubicBezTo>
                    <a:cubicBezTo>
                      <a:pt x="29" y="39"/>
                      <a:pt x="29" y="39"/>
                      <a:pt x="29" y="39"/>
                    </a:cubicBezTo>
                    <a:cubicBezTo>
                      <a:pt x="29" y="36"/>
                      <a:pt x="29" y="36"/>
                      <a:pt x="29" y="36"/>
                    </a:cubicBezTo>
                    <a:cubicBezTo>
                      <a:pt x="32" y="30"/>
                      <a:pt x="32" y="30"/>
                      <a:pt x="32" y="30"/>
                    </a:cubicBezTo>
                    <a:cubicBezTo>
                      <a:pt x="32" y="30"/>
                      <a:pt x="32" y="30"/>
                      <a:pt x="32" y="30"/>
                    </a:cubicBezTo>
                    <a:cubicBezTo>
                      <a:pt x="25" y="24"/>
                      <a:pt x="25" y="24"/>
                      <a:pt x="25" y="24"/>
                    </a:cubicBezTo>
                    <a:cubicBezTo>
                      <a:pt x="29" y="18"/>
                      <a:pt x="29" y="18"/>
                      <a:pt x="29" y="18"/>
                    </a:cubicBezTo>
                    <a:cubicBezTo>
                      <a:pt x="29" y="18"/>
                      <a:pt x="29" y="18"/>
                      <a:pt x="29" y="18"/>
                    </a:cubicBezTo>
                    <a:cubicBezTo>
                      <a:pt x="29" y="18"/>
                      <a:pt x="29" y="18"/>
                      <a:pt x="29" y="18"/>
                    </a:cubicBezTo>
                    <a:cubicBezTo>
                      <a:pt x="29" y="18"/>
                      <a:pt x="29" y="18"/>
                      <a:pt x="29" y="18"/>
                    </a:cubicBezTo>
                    <a:cubicBezTo>
                      <a:pt x="29" y="15"/>
                      <a:pt x="29" y="15"/>
                      <a:pt x="29" y="15"/>
                    </a:cubicBezTo>
                    <a:cubicBezTo>
                      <a:pt x="25" y="18"/>
                      <a:pt x="25" y="18"/>
                      <a:pt x="25" y="18"/>
                    </a:cubicBezTo>
                    <a:cubicBezTo>
                      <a:pt x="22" y="15"/>
                      <a:pt x="22" y="15"/>
                      <a:pt x="22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19" y="12"/>
                      <a:pt x="19" y="12"/>
                      <a:pt x="19" y="12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88" name="Freeform 60"/>
              <p:cNvSpPr>
                <a:spLocks/>
              </p:cNvSpPr>
              <p:nvPr/>
            </p:nvSpPr>
            <p:spPr bwMode="auto">
              <a:xfrm>
                <a:off x="1358864" y="4073049"/>
                <a:ext cx="99047" cy="54600"/>
              </a:xfrm>
              <a:custGeom>
                <a:avLst/>
                <a:gdLst/>
                <a:ahLst/>
                <a:cxnLst>
                  <a:cxn ang="0">
                    <a:pos x="48" y="3"/>
                  </a:cxn>
                  <a:cxn ang="0">
                    <a:pos x="48" y="0"/>
                  </a:cxn>
                  <a:cxn ang="0">
                    <a:pos x="45" y="0"/>
                  </a:cxn>
                  <a:cxn ang="0">
                    <a:pos x="42" y="0"/>
                  </a:cxn>
                  <a:cxn ang="0">
                    <a:pos x="39" y="0"/>
                  </a:cxn>
                  <a:cxn ang="0">
                    <a:pos x="36" y="0"/>
                  </a:cxn>
                  <a:cxn ang="0">
                    <a:pos x="36" y="0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30" y="3"/>
                  </a:cxn>
                  <a:cxn ang="0">
                    <a:pos x="27" y="3"/>
                  </a:cxn>
                  <a:cxn ang="0">
                    <a:pos x="27" y="3"/>
                  </a:cxn>
                  <a:cxn ang="0">
                    <a:pos x="21" y="6"/>
                  </a:cxn>
                  <a:cxn ang="0">
                    <a:pos x="15" y="6"/>
                  </a:cxn>
                  <a:cxn ang="0">
                    <a:pos x="9" y="6"/>
                  </a:cxn>
                  <a:cxn ang="0">
                    <a:pos x="9" y="6"/>
                  </a:cxn>
                  <a:cxn ang="0">
                    <a:pos x="3" y="6"/>
                  </a:cxn>
                  <a:cxn ang="0">
                    <a:pos x="3" y="9"/>
                  </a:cxn>
                  <a:cxn ang="0">
                    <a:pos x="0" y="12"/>
                  </a:cxn>
                  <a:cxn ang="0">
                    <a:pos x="0" y="15"/>
                  </a:cxn>
                  <a:cxn ang="0">
                    <a:pos x="3" y="15"/>
                  </a:cxn>
                  <a:cxn ang="0">
                    <a:pos x="6" y="18"/>
                  </a:cxn>
                  <a:cxn ang="0">
                    <a:pos x="9" y="21"/>
                  </a:cxn>
                  <a:cxn ang="0">
                    <a:pos x="9" y="21"/>
                  </a:cxn>
                  <a:cxn ang="0">
                    <a:pos x="12" y="24"/>
                  </a:cxn>
                  <a:cxn ang="0">
                    <a:pos x="15" y="24"/>
                  </a:cxn>
                  <a:cxn ang="0">
                    <a:pos x="21" y="24"/>
                  </a:cxn>
                  <a:cxn ang="0">
                    <a:pos x="21" y="21"/>
                  </a:cxn>
                  <a:cxn ang="0">
                    <a:pos x="24" y="21"/>
                  </a:cxn>
                  <a:cxn ang="0">
                    <a:pos x="27" y="18"/>
                  </a:cxn>
                  <a:cxn ang="0">
                    <a:pos x="33" y="21"/>
                  </a:cxn>
                  <a:cxn ang="0">
                    <a:pos x="33" y="21"/>
                  </a:cxn>
                  <a:cxn ang="0">
                    <a:pos x="36" y="18"/>
                  </a:cxn>
                  <a:cxn ang="0">
                    <a:pos x="39" y="18"/>
                  </a:cxn>
                  <a:cxn ang="0">
                    <a:pos x="39" y="18"/>
                  </a:cxn>
                  <a:cxn ang="0">
                    <a:pos x="39" y="15"/>
                  </a:cxn>
                  <a:cxn ang="0">
                    <a:pos x="48" y="6"/>
                  </a:cxn>
                  <a:cxn ang="0">
                    <a:pos x="48" y="3"/>
                  </a:cxn>
                </a:cxnLst>
                <a:rect l="0" t="0" r="r" b="b"/>
                <a:pathLst>
                  <a:path w="48" h="24">
                    <a:moveTo>
                      <a:pt x="48" y="3"/>
                    </a:moveTo>
                    <a:cubicBezTo>
                      <a:pt x="48" y="0"/>
                      <a:pt x="48" y="0"/>
                      <a:pt x="48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3" y="0"/>
                      <a:pt x="33" y="0"/>
                      <a:pt x="30" y="0"/>
                    </a:cubicBezTo>
                    <a:cubicBezTo>
                      <a:pt x="30" y="3"/>
                      <a:pt x="30" y="3"/>
                      <a:pt x="30" y="3"/>
                    </a:cubicBezTo>
                    <a:cubicBezTo>
                      <a:pt x="27" y="3"/>
                      <a:pt x="27" y="3"/>
                      <a:pt x="27" y="3"/>
                    </a:cubicBezTo>
                    <a:cubicBezTo>
                      <a:pt x="27" y="3"/>
                      <a:pt x="27" y="3"/>
                      <a:pt x="27" y="3"/>
                    </a:cubicBezTo>
                    <a:cubicBezTo>
                      <a:pt x="21" y="6"/>
                      <a:pt x="21" y="6"/>
                      <a:pt x="21" y="6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3" y="15"/>
                      <a:pt x="3" y="15"/>
                      <a:pt x="3" y="15"/>
                    </a:cubicBezTo>
                    <a:cubicBezTo>
                      <a:pt x="6" y="18"/>
                      <a:pt x="6" y="18"/>
                      <a:pt x="6" y="18"/>
                    </a:cubicBezTo>
                    <a:cubicBezTo>
                      <a:pt x="9" y="21"/>
                      <a:pt x="9" y="21"/>
                      <a:pt x="9" y="21"/>
                    </a:cubicBezTo>
                    <a:cubicBezTo>
                      <a:pt x="9" y="21"/>
                      <a:pt x="9" y="21"/>
                      <a:pt x="9" y="21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5" y="24"/>
                      <a:pt x="15" y="24"/>
                      <a:pt x="15" y="24"/>
                    </a:cubicBezTo>
                    <a:cubicBezTo>
                      <a:pt x="21" y="24"/>
                      <a:pt x="21" y="24"/>
                      <a:pt x="21" y="24"/>
                    </a:cubicBezTo>
                    <a:cubicBezTo>
                      <a:pt x="21" y="21"/>
                      <a:pt x="21" y="21"/>
                      <a:pt x="21" y="21"/>
                    </a:cubicBezTo>
                    <a:cubicBezTo>
                      <a:pt x="24" y="21"/>
                      <a:pt x="24" y="21"/>
                      <a:pt x="24" y="21"/>
                    </a:cubicBezTo>
                    <a:cubicBezTo>
                      <a:pt x="27" y="18"/>
                      <a:pt x="27" y="18"/>
                      <a:pt x="27" y="18"/>
                    </a:cubicBezTo>
                    <a:cubicBezTo>
                      <a:pt x="33" y="21"/>
                      <a:pt x="33" y="21"/>
                      <a:pt x="33" y="21"/>
                    </a:cubicBezTo>
                    <a:cubicBezTo>
                      <a:pt x="33" y="21"/>
                      <a:pt x="33" y="21"/>
                      <a:pt x="33" y="21"/>
                    </a:cubicBezTo>
                    <a:cubicBezTo>
                      <a:pt x="36" y="18"/>
                      <a:pt x="36" y="18"/>
                      <a:pt x="36" y="18"/>
                    </a:cubicBezTo>
                    <a:cubicBezTo>
                      <a:pt x="39" y="18"/>
                      <a:pt x="39" y="18"/>
                      <a:pt x="39" y="18"/>
                    </a:cubicBezTo>
                    <a:cubicBezTo>
                      <a:pt x="39" y="18"/>
                      <a:pt x="39" y="18"/>
                      <a:pt x="39" y="18"/>
                    </a:cubicBezTo>
                    <a:cubicBezTo>
                      <a:pt x="39" y="15"/>
                      <a:pt x="39" y="15"/>
                      <a:pt x="39" y="15"/>
                    </a:cubicBezTo>
                    <a:cubicBezTo>
                      <a:pt x="39" y="15"/>
                      <a:pt x="45" y="6"/>
                      <a:pt x="48" y="6"/>
                    </a:cubicBezTo>
                    <a:cubicBezTo>
                      <a:pt x="48" y="3"/>
                      <a:pt x="48" y="3"/>
                      <a:pt x="48" y="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89" name="Freeform 61"/>
              <p:cNvSpPr>
                <a:spLocks/>
              </p:cNvSpPr>
              <p:nvPr/>
            </p:nvSpPr>
            <p:spPr bwMode="auto">
              <a:xfrm>
                <a:off x="1366753" y="4046228"/>
                <a:ext cx="91158" cy="35442"/>
              </a:xfrm>
              <a:custGeom>
                <a:avLst/>
                <a:gdLst/>
                <a:ahLst/>
                <a:cxnLst>
                  <a:cxn ang="0">
                    <a:pos x="41" y="9"/>
                  </a:cxn>
                  <a:cxn ang="0">
                    <a:pos x="41" y="6"/>
                  </a:cxn>
                  <a:cxn ang="0">
                    <a:pos x="44" y="6"/>
                  </a:cxn>
                  <a:cxn ang="0">
                    <a:pos x="41" y="3"/>
                  </a:cxn>
                  <a:cxn ang="0">
                    <a:pos x="37" y="3"/>
                  </a:cxn>
                  <a:cxn ang="0">
                    <a:pos x="31" y="3"/>
                  </a:cxn>
                  <a:cxn ang="0">
                    <a:pos x="28" y="0"/>
                  </a:cxn>
                  <a:cxn ang="0">
                    <a:pos x="25" y="3"/>
                  </a:cxn>
                  <a:cxn ang="0">
                    <a:pos x="22" y="6"/>
                  </a:cxn>
                  <a:cxn ang="0">
                    <a:pos x="22" y="0"/>
                  </a:cxn>
                  <a:cxn ang="0">
                    <a:pos x="19" y="0"/>
                  </a:cxn>
                  <a:cxn ang="0">
                    <a:pos x="15" y="3"/>
                  </a:cxn>
                  <a:cxn ang="0">
                    <a:pos x="15" y="0"/>
                  </a:cxn>
                  <a:cxn ang="0">
                    <a:pos x="12" y="3"/>
                  </a:cxn>
                  <a:cxn ang="0">
                    <a:pos x="9" y="6"/>
                  </a:cxn>
                  <a:cxn ang="0">
                    <a:pos x="3" y="9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6" y="16"/>
                  </a:cxn>
                  <a:cxn ang="0">
                    <a:pos x="9" y="16"/>
                  </a:cxn>
                  <a:cxn ang="0">
                    <a:pos x="15" y="16"/>
                  </a:cxn>
                  <a:cxn ang="0">
                    <a:pos x="19" y="12"/>
                  </a:cxn>
                  <a:cxn ang="0">
                    <a:pos x="22" y="12"/>
                  </a:cxn>
                  <a:cxn ang="0">
                    <a:pos x="25" y="12"/>
                  </a:cxn>
                  <a:cxn ang="0">
                    <a:pos x="28" y="9"/>
                  </a:cxn>
                  <a:cxn ang="0">
                    <a:pos x="31" y="9"/>
                  </a:cxn>
                  <a:cxn ang="0">
                    <a:pos x="37" y="9"/>
                  </a:cxn>
                  <a:cxn ang="0">
                    <a:pos x="41" y="9"/>
                  </a:cxn>
                </a:cxnLst>
                <a:rect l="0" t="0" r="r" b="b"/>
                <a:pathLst>
                  <a:path w="44" h="16">
                    <a:moveTo>
                      <a:pt x="41" y="9"/>
                    </a:moveTo>
                    <a:cubicBezTo>
                      <a:pt x="41" y="6"/>
                      <a:pt x="41" y="6"/>
                      <a:pt x="41" y="6"/>
                    </a:cubicBezTo>
                    <a:cubicBezTo>
                      <a:pt x="44" y="6"/>
                      <a:pt x="44" y="6"/>
                      <a:pt x="44" y="6"/>
                    </a:cubicBezTo>
                    <a:cubicBezTo>
                      <a:pt x="41" y="3"/>
                      <a:pt x="41" y="3"/>
                      <a:pt x="41" y="3"/>
                    </a:cubicBezTo>
                    <a:cubicBezTo>
                      <a:pt x="37" y="3"/>
                      <a:pt x="37" y="3"/>
                      <a:pt x="37" y="3"/>
                    </a:cubicBezTo>
                    <a:cubicBezTo>
                      <a:pt x="31" y="3"/>
                      <a:pt x="31" y="3"/>
                      <a:pt x="31" y="3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5" y="3"/>
                      <a:pt x="25" y="3"/>
                      <a:pt x="25" y="3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15" y="16"/>
                      <a:pt x="15" y="16"/>
                      <a:pt x="15" y="16"/>
                    </a:cubicBezTo>
                    <a:cubicBezTo>
                      <a:pt x="19" y="12"/>
                      <a:pt x="19" y="12"/>
                      <a:pt x="19" y="12"/>
                    </a:cubicBezTo>
                    <a:cubicBezTo>
                      <a:pt x="22" y="12"/>
                      <a:pt x="22" y="12"/>
                      <a:pt x="22" y="12"/>
                    </a:cubicBezTo>
                    <a:cubicBezTo>
                      <a:pt x="25" y="12"/>
                      <a:pt x="25" y="12"/>
                      <a:pt x="25" y="12"/>
                    </a:cubicBezTo>
                    <a:cubicBezTo>
                      <a:pt x="25" y="9"/>
                      <a:pt x="28" y="9"/>
                      <a:pt x="28" y="9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41" y="9"/>
                      <a:pt x="41" y="9"/>
                      <a:pt x="41" y="9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90" name="Freeform 62"/>
              <p:cNvSpPr>
                <a:spLocks/>
              </p:cNvSpPr>
              <p:nvPr/>
            </p:nvSpPr>
            <p:spPr bwMode="auto">
              <a:xfrm>
                <a:off x="1474565" y="3883388"/>
                <a:ext cx="149008" cy="108241"/>
              </a:xfrm>
              <a:custGeom>
                <a:avLst/>
                <a:gdLst/>
                <a:ahLst/>
                <a:cxnLst>
                  <a:cxn ang="0">
                    <a:pos x="0" y="25"/>
                  </a:cxn>
                  <a:cxn ang="0">
                    <a:pos x="0" y="28"/>
                  </a:cxn>
                  <a:cxn ang="0">
                    <a:pos x="6" y="32"/>
                  </a:cxn>
                  <a:cxn ang="0">
                    <a:pos x="6" y="38"/>
                  </a:cxn>
                  <a:cxn ang="0">
                    <a:pos x="0" y="38"/>
                  </a:cxn>
                  <a:cxn ang="0">
                    <a:pos x="0" y="41"/>
                  </a:cxn>
                  <a:cxn ang="0">
                    <a:pos x="3" y="41"/>
                  </a:cxn>
                  <a:cxn ang="0">
                    <a:pos x="3" y="48"/>
                  </a:cxn>
                  <a:cxn ang="0">
                    <a:pos x="3" y="44"/>
                  </a:cxn>
                  <a:cxn ang="0">
                    <a:pos x="6" y="41"/>
                  </a:cxn>
                  <a:cxn ang="0">
                    <a:pos x="12" y="41"/>
                  </a:cxn>
                  <a:cxn ang="0">
                    <a:pos x="15" y="41"/>
                  </a:cxn>
                  <a:cxn ang="0">
                    <a:pos x="25" y="44"/>
                  </a:cxn>
                  <a:cxn ang="0">
                    <a:pos x="28" y="44"/>
                  </a:cxn>
                  <a:cxn ang="0">
                    <a:pos x="31" y="44"/>
                  </a:cxn>
                  <a:cxn ang="0">
                    <a:pos x="34" y="44"/>
                  </a:cxn>
                  <a:cxn ang="0">
                    <a:pos x="34" y="44"/>
                  </a:cxn>
                  <a:cxn ang="0">
                    <a:pos x="37" y="44"/>
                  </a:cxn>
                  <a:cxn ang="0">
                    <a:pos x="40" y="44"/>
                  </a:cxn>
                  <a:cxn ang="0">
                    <a:pos x="44" y="48"/>
                  </a:cxn>
                  <a:cxn ang="0">
                    <a:pos x="47" y="44"/>
                  </a:cxn>
                  <a:cxn ang="0">
                    <a:pos x="50" y="48"/>
                  </a:cxn>
                  <a:cxn ang="0">
                    <a:pos x="53" y="48"/>
                  </a:cxn>
                  <a:cxn ang="0">
                    <a:pos x="56" y="48"/>
                  </a:cxn>
                  <a:cxn ang="0">
                    <a:pos x="56" y="48"/>
                  </a:cxn>
                  <a:cxn ang="0">
                    <a:pos x="56" y="48"/>
                  </a:cxn>
                  <a:cxn ang="0">
                    <a:pos x="59" y="41"/>
                  </a:cxn>
                  <a:cxn ang="0">
                    <a:pos x="59" y="41"/>
                  </a:cxn>
                  <a:cxn ang="0">
                    <a:pos x="65" y="41"/>
                  </a:cxn>
                  <a:cxn ang="0">
                    <a:pos x="62" y="38"/>
                  </a:cxn>
                  <a:cxn ang="0">
                    <a:pos x="59" y="32"/>
                  </a:cxn>
                  <a:cxn ang="0">
                    <a:pos x="62" y="28"/>
                  </a:cxn>
                  <a:cxn ang="0">
                    <a:pos x="69" y="28"/>
                  </a:cxn>
                  <a:cxn ang="0">
                    <a:pos x="72" y="28"/>
                  </a:cxn>
                  <a:cxn ang="0">
                    <a:pos x="69" y="25"/>
                  </a:cxn>
                  <a:cxn ang="0">
                    <a:pos x="62" y="25"/>
                  </a:cxn>
                  <a:cxn ang="0">
                    <a:pos x="62" y="22"/>
                  </a:cxn>
                  <a:cxn ang="0">
                    <a:pos x="59" y="22"/>
                  </a:cxn>
                  <a:cxn ang="0">
                    <a:pos x="56" y="16"/>
                  </a:cxn>
                  <a:cxn ang="0">
                    <a:pos x="56" y="12"/>
                  </a:cxn>
                  <a:cxn ang="0">
                    <a:pos x="53" y="9"/>
                  </a:cxn>
                  <a:cxn ang="0">
                    <a:pos x="53" y="6"/>
                  </a:cxn>
                  <a:cxn ang="0">
                    <a:pos x="50" y="6"/>
                  </a:cxn>
                  <a:cxn ang="0">
                    <a:pos x="40" y="6"/>
                  </a:cxn>
                  <a:cxn ang="0">
                    <a:pos x="40" y="3"/>
                  </a:cxn>
                  <a:cxn ang="0">
                    <a:pos x="37" y="3"/>
                  </a:cxn>
                  <a:cxn ang="0">
                    <a:pos x="34" y="3"/>
                  </a:cxn>
                  <a:cxn ang="0">
                    <a:pos x="34" y="0"/>
                  </a:cxn>
                  <a:cxn ang="0">
                    <a:pos x="31" y="3"/>
                  </a:cxn>
                  <a:cxn ang="0">
                    <a:pos x="28" y="3"/>
                  </a:cxn>
                  <a:cxn ang="0">
                    <a:pos x="22" y="6"/>
                  </a:cxn>
                  <a:cxn ang="0">
                    <a:pos x="22" y="6"/>
                  </a:cxn>
                  <a:cxn ang="0">
                    <a:pos x="28" y="9"/>
                  </a:cxn>
                  <a:cxn ang="0">
                    <a:pos x="22" y="12"/>
                  </a:cxn>
                  <a:cxn ang="0">
                    <a:pos x="15" y="12"/>
                  </a:cxn>
                  <a:cxn ang="0">
                    <a:pos x="15" y="16"/>
                  </a:cxn>
                  <a:cxn ang="0">
                    <a:pos x="19" y="22"/>
                  </a:cxn>
                  <a:cxn ang="0">
                    <a:pos x="15" y="22"/>
                  </a:cxn>
                  <a:cxn ang="0">
                    <a:pos x="12" y="22"/>
                  </a:cxn>
                  <a:cxn ang="0">
                    <a:pos x="3" y="25"/>
                  </a:cxn>
                  <a:cxn ang="0">
                    <a:pos x="0" y="25"/>
                  </a:cxn>
                  <a:cxn ang="0">
                    <a:pos x="0" y="25"/>
                  </a:cxn>
                </a:cxnLst>
                <a:rect l="0" t="0" r="r" b="b"/>
                <a:pathLst>
                  <a:path w="72" h="48">
                    <a:moveTo>
                      <a:pt x="0" y="25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6" y="32"/>
                      <a:pt x="6" y="32"/>
                      <a:pt x="6" y="32"/>
                    </a:cubicBezTo>
                    <a:cubicBezTo>
                      <a:pt x="6" y="38"/>
                      <a:pt x="6" y="38"/>
                      <a:pt x="6" y="38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3" y="41"/>
                      <a:pt x="3" y="41"/>
                      <a:pt x="3" y="41"/>
                    </a:cubicBezTo>
                    <a:cubicBezTo>
                      <a:pt x="3" y="48"/>
                      <a:pt x="3" y="48"/>
                      <a:pt x="3" y="48"/>
                    </a:cubicBezTo>
                    <a:cubicBezTo>
                      <a:pt x="3" y="44"/>
                      <a:pt x="3" y="44"/>
                      <a:pt x="3" y="44"/>
                    </a:cubicBezTo>
                    <a:cubicBezTo>
                      <a:pt x="6" y="41"/>
                      <a:pt x="6" y="41"/>
                      <a:pt x="6" y="41"/>
                    </a:cubicBezTo>
                    <a:cubicBezTo>
                      <a:pt x="12" y="41"/>
                      <a:pt x="12" y="41"/>
                      <a:pt x="12" y="41"/>
                    </a:cubicBezTo>
                    <a:cubicBezTo>
                      <a:pt x="15" y="41"/>
                      <a:pt x="15" y="41"/>
                      <a:pt x="15" y="41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28" y="44"/>
                      <a:pt x="28" y="44"/>
                      <a:pt x="28" y="44"/>
                    </a:cubicBezTo>
                    <a:cubicBezTo>
                      <a:pt x="31" y="44"/>
                      <a:pt x="31" y="44"/>
                      <a:pt x="31" y="44"/>
                    </a:cubicBezTo>
                    <a:cubicBezTo>
                      <a:pt x="31" y="44"/>
                      <a:pt x="31" y="44"/>
                      <a:pt x="34" y="44"/>
                    </a:cubicBezTo>
                    <a:cubicBezTo>
                      <a:pt x="34" y="44"/>
                      <a:pt x="34" y="44"/>
                      <a:pt x="34" y="44"/>
                    </a:cubicBezTo>
                    <a:cubicBezTo>
                      <a:pt x="37" y="44"/>
                      <a:pt x="37" y="44"/>
                      <a:pt x="37" y="44"/>
                    </a:cubicBezTo>
                    <a:cubicBezTo>
                      <a:pt x="40" y="44"/>
                      <a:pt x="40" y="44"/>
                      <a:pt x="40" y="44"/>
                    </a:cubicBezTo>
                    <a:cubicBezTo>
                      <a:pt x="44" y="48"/>
                      <a:pt x="44" y="48"/>
                      <a:pt x="44" y="48"/>
                    </a:cubicBezTo>
                    <a:cubicBezTo>
                      <a:pt x="47" y="44"/>
                      <a:pt x="47" y="44"/>
                      <a:pt x="47" y="44"/>
                    </a:cubicBezTo>
                    <a:cubicBezTo>
                      <a:pt x="50" y="48"/>
                      <a:pt x="50" y="48"/>
                      <a:pt x="50" y="48"/>
                    </a:cubicBezTo>
                    <a:cubicBezTo>
                      <a:pt x="53" y="48"/>
                      <a:pt x="53" y="48"/>
                      <a:pt x="53" y="48"/>
                    </a:cubicBezTo>
                    <a:cubicBezTo>
                      <a:pt x="56" y="48"/>
                      <a:pt x="56" y="48"/>
                      <a:pt x="56" y="48"/>
                    </a:cubicBezTo>
                    <a:cubicBezTo>
                      <a:pt x="56" y="48"/>
                      <a:pt x="56" y="48"/>
                      <a:pt x="56" y="48"/>
                    </a:cubicBezTo>
                    <a:cubicBezTo>
                      <a:pt x="56" y="48"/>
                      <a:pt x="56" y="48"/>
                      <a:pt x="56" y="48"/>
                    </a:cubicBezTo>
                    <a:cubicBezTo>
                      <a:pt x="59" y="41"/>
                      <a:pt x="59" y="41"/>
                      <a:pt x="59" y="41"/>
                    </a:cubicBezTo>
                    <a:cubicBezTo>
                      <a:pt x="59" y="41"/>
                      <a:pt x="59" y="41"/>
                      <a:pt x="59" y="41"/>
                    </a:cubicBezTo>
                    <a:cubicBezTo>
                      <a:pt x="65" y="41"/>
                      <a:pt x="65" y="41"/>
                      <a:pt x="65" y="41"/>
                    </a:cubicBezTo>
                    <a:cubicBezTo>
                      <a:pt x="62" y="38"/>
                      <a:pt x="62" y="38"/>
                      <a:pt x="62" y="38"/>
                    </a:cubicBezTo>
                    <a:cubicBezTo>
                      <a:pt x="59" y="32"/>
                      <a:pt x="59" y="32"/>
                      <a:pt x="59" y="32"/>
                    </a:cubicBezTo>
                    <a:cubicBezTo>
                      <a:pt x="62" y="28"/>
                      <a:pt x="62" y="28"/>
                      <a:pt x="62" y="28"/>
                    </a:cubicBezTo>
                    <a:cubicBezTo>
                      <a:pt x="69" y="28"/>
                      <a:pt x="69" y="28"/>
                      <a:pt x="69" y="28"/>
                    </a:cubicBezTo>
                    <a:cubicBezTo>
                      <a:pt x="72" y="28"/>
                      <a:pt x="72" y="28"/>
                      <a:pt x="72" y="28"/>
                    </a:cubicBezTo>
                    <a:cubicBezTo>
                      <a:pt x="69" y="25"/>
                      <a:pt x="69" y="25"/>
                      <a:pt x="69" y="25"/>
                    </a:cubicBezTo>
                    <a:cubicBezTo>
                      <a:pt x="62" y="25"/>
                      <a:pt x="62" y="25"/>
                      <a:pt x="62" y="25"/>
                    </a:cubicBezTo>
                    <a:cubicBezTo>
                      <a:pt x="62" y="22"/>
                      <a:pt x="62" y="22"/>
                      <a:pt x="62" y="22"/>
                    </a:cubicBezTo>
                    <a:cubicBezTo>
                      <a:pt x="59" y="22"/>
                      <a:pt x="59" y="22"/>
                      <a:pt x="59" y="22"/>
                    </a:cubicBezTo>
                    <a:cubicBezTo>
                      <a:pt x="56" y="16"/>
                      <a:pt x="56" y="16"/>
                      <a:pt x="56" y="16"/>
                    </a:cubicBezTo>
                    <a:cubicBezTo>
                      <a:pt x="56" y="12"/>
                      <a:pt x="56" y="12"/>
                      <a:pt x="56" y="12"/>
                    </a:cubicBezTo>
                    <a:cubicBezTo>
                      <a:pt x="53" y="9"/>
                      <a:pt x="53" y="9"/>
                      <a:pt x="53" y="9"/>
                    </a:cubicBezTo>
                    <a:cubicBezTo>
                      <a:pt x="53" y="6"/>
                      <a:pt x="53" y="6"/>
                      <a:pt x="53" y="6"/>
                    </a:cubicBezTo>
                    <a:cubicBezTo>
                      <a:pt x="50" y="6"/>
                      <a:pt x="50" y="6"/>
                      <a:pt x="50" y="6"/>
                    </a:cubicBezTo>
                    <a:cubicBezTo>
                      <a:pt x="40" y="6"/>
                      <a:pt x="40" y="6"/>
                      <a:pt x="40" y="6"/>
                    </a:cubicBezTo>
                    <a:cubicBezTo>
                      <a:pt x="40" y="3"/>
                      <a:pt x="40" y="3"/>
                      <a:pt x="40" y="3"/>
                    </a:cubicBezTo>
                    <a:cubicBezTo>
                      <a:pt x="37" y="3"/>
                      <a:pt x="37" y="3"/>
                      <a:pt x="37" y="3"/>
                    </a:cubicBezTo>
                    <a:cubicBezTo>
                      <a:pt x="34" y="3"/>
                      <a:pt x="34" y="3"/>
                      <a:pt x="34" y="3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31" y="3"/>
                      <a:pt x="31" y="3"/>
                      <a:pt x="31" y="3"/>
                    </a:cubicBezTo>
                    <a:cubicBezTo>
                      <a:pt x="28" y="3"/>
                      <a:pt x="28" y="3"/>
                      <a:pt x="28" y="3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8" y="9"/>
                      <a:pt x="28" y="9"/>
                      <a:pt x="28" y="9"/>
                    </a:cubicBezTo>
                    <a:cubicBezTo>
                      <a:pt x="22" y="12"/>
                      <a:pt x="22" y="12"/>
                      <a:pt x="22" y="12"/>
                    </a:cubicBezTo>
                    <a:cubicBezTo>
                      <a:pt x="15" y="12"/>
                      <a:pt x="15" y="12"/>
                      <a:pt x="15" y="12"/>
                    </a:cubicBezTo>
                    <a:cubicBezTo>
                      <a:pt x="15" y="16"/>
                      <a:pt x="15" y="16"/>
                      <a:pt x="15" y="16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5" y="22"/>
                      <a:pt x="15" y="22"/>
                      <a:pt x="15" y="22"/>
                    </a:cubicBezTo>
                    <a:cubicBezTo>
                      <a:pt x="12" y="22"/>
                      <a:pt x="12" y="22"/>
                      <a:pt x="12" y="22"/>
                    </a:cubicBezTo>
                    <a:cubicBezTo>
                      <a:pt x="3" y="25"/>
                      <a:pt x="3" y="25"/>
                      <a:pt x="3" y="25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91" name="Freeform 66"/>
              <p:cNvSpPr>
                <a:spLocks/>
              </p:cNvSpPr>
              <p:nvPr/>
            </p:nvSpPr>
            <p:spPr bwMode="auto">
              <a:xfrm>
                <a:off x="2585112" y="3982049"/>
                <a:ext cx="585513" cy="251924"/>
              </a:xfrm>
              <a:custGeom>
                <a:avLst/>
                <a:gdLst/>
                <a:ahLst/>
                <a:cxnLst>
                  <a:cxn ang="0">
                    <a:pos x="3" y="36"/>
                  </a:cxn>
                  <a:cxn ang="0">
                    <a:pos x="19" y="42"/>
                  </a:cxn>
                  <a:cxn ang="0">
                    <a:pos x="35" y="49"/>
                  </a:cxn>
                  <a:cxn ang="0">
                    <a:pos x="41" y="69"/>
                  </a:cxn>
                  <a:cxn ang="0">
                    <a:pos x="54" y="75"/>
                  </a:cxn>
                  <a:cxn ang="0">
                    <a:pos x="73" y="79"/>
                  </a:cxn>
                  <a:cxn ang="0">
                    <a:pos x="89" y="85"/>
                  </a:cxn>
                  <a:cxn ang="0">
                    <a:pos x="92" y="92"/>
                  </a:cxn>
                  <a:cxn ang="0">
                    <a:pos x="105" y="102"/>
                  </a:cxn>
                  <a:cxn ang="0">
                    <a:pos x="140" y="102"/>
                  </a:cxn>
                  <a:cxn ang="0">
                    <a:pos x="156" y="108"/>
                  </a:cxn>
                  <a:cxn ang="0">
                    <a:pos x="178" y="111"/>
                  </a:cxn>
                  <a:cxn ang="0">
                    <a:pos x="188" y="108"/>
                  </a:cxn>
                  <a:cxn ang="0">
                    <a:pos x="213" y="105"/>
                  </a:cxn>
                  <a:cxn ang="0">
                    <a:pos x="229" y="95"/>
                  </a:cxn>
                  <a:cxn ang="0">
                    <a:pos x="223" y="82"/>
                  </a:cxn>
                  <a:cxn ang="0">
                    <a:pos x="232" y="75"/>
                  </a:cxn>
                  <a:cxn ang="0">
                    <a:pos x="245" y="75"/>
                  </a:cxn>
                  <a:cxn ang="0">
                    <a:pos x="255" y="69"/>
                  </a:cxn>
                  <a:cxn ang="0">
                    <a:pos x="264" y="59"/>
                  </a:cxn>
                  <a:cxn ang="0">
                    <a:pos x="283" y="59"/>
                  </a:cxn>
                  <a:cxn ang="0">
                    <a:pos x="277" y="52"/>
                  </a:cxn>
                  <a:cxn ang="0">
                    <a:pos x="261" y="46"/>
                  </a:cxn>
                  <a:cxn ang="0">
                    <a:pos x="251" y="46"/>
                  </a:cxn>
                  <a:cxn ang="0">
                    <a:pos x="245" y="49"/>
                  </a:cxn>
                  <a:cxn ang="0">
                    <a:pos x="242" y="39"/>
                  </a:cxn>
                  <a:cxn ang="0">
                    <a:pos x="239" y="26"/>
                  </a:cxn>
                  <a:cxn ang="0">
                    <a:pos x="232" y="26"/>
                  </a:cxn>
                  <a:cxn ang="0">
                    <a:pos x="220" y="19"/>
                  </a:cxn>
                  <a:cxn ang="0">
                    <a:pos x="207" y="29"/>
                  </a:cxn>
                  <a:cxn ang="0">
                    <a:pos x="188" y="29"/>
                  </a:cxn>
                  <a:cxn ang="0">
                    <a:pos x="165" y="26"/>
                  </a:cxn>
                  <a:cxn ang="0">
                    <a:pos x="149" y="19"/>
                  </a:cxn>
                  <a:cxn ang="0">
                    <a:pos x="130" y="19"/>
                  </a:cxn>
                  <a:cxn ang="0">
                    <a:pos x="108" y="9"/>
                  </a:cxn>
                  <a:cxn ang="0">
                    <a:pos x="92" y="3"/>
                  </a:cxn>
                  <a:cxn ang="0">
                    <a:pos x="76" y="3"/>
                  </a:cxn>
                  <a:cxn ang="0">
                    <a:pos x="79" y="13"/>
                  </a:cxn>
                  <a:cxn ang="0">
                    <a:pos x="76" y="23"/>
                  </a:cxn>
                  <a:cxn ang="0">
                    <a:pos x="54" y="19"/>
                  </a:cxn>
                  <a:cxn ang="0">
                    <a:pos x="35" y="13"/>
                  </a:cxn>
                  <a:cxn ang="0">
                    <a:pos x="15" y="23"/>
                  </a:cxn>
                  <a:cxn ang="0">
                    <a:pos x="0" y="32"/>
                  </a:cxn>
                </a:cxnLst>
                <a:rect l="0" t="0" r="r" b="b"/>
                <a:pathLst>
                  <a:path w="283" h="111">
                    <a:moveTo>
                      <a:pt x="0" y="32"/>
                    </a:moveTo>
                    <a:cubicBezTo>
                      <a:pt x="3" y="36"/>
                      <a:pt x="3" y="36"/>
                      <a:pt x="3" y="36"/>
                    </a:cubicBezTo>
                    <a:cubicBezTo>
                      <a:pt x="12" y="39"/>
                      <a:pt x="12" y="39"/>
                      <a:pt x="12" y="39"/>
                    </a:cubicBezTo>
                    <a:cubicBezTo>
                      <a:pt x="19" y="42"/>
                      <a:pt x="19" y="42"/>
                      <a:pt x="19" y="42"/>
                    </a:cubicBezTo>
                    <a:cubicBezTo>
                      <a:pt x="22" y="42"/>
                      <a:pt x="22" y="42"/>
                      <a:pt x="22" y="42"/>
                    </a:cubicBezTo>
                    <a:cubicBezTo>
                      <a:pt x="35" y="49"/>
                      <a:pt x="35" y="49"/>
                      <a:pt x="35" y="49"/>
                    </a:cubicBezTo>
                    <a:cubicBezTo>
                      <a:pt x="38" y="59"/>
                      <a:pt x="38" y="59"/>
                      <a:pt x="38" y="59"/>
                    </a:cubicBezTo>
                    <a:cubicBezTo>
                      <a:pt x="41" y="69"/>
                      <a:pt x="41" y="69"/>
                      <a:pt x="41" y="69"/>
                    </a:cubicBezTo>
                    <a:cubicBezTo>
                      <a:pt x="44" y="75"/>
                      <a:pt x="44" y="75"/>
                      <a:pt x="44" y="75"/>
                    </a:cubicBezTo>
                    <a:cubicBezTo>
                      <a:pt x="54" y="75"/>
                      <a:pt x="54" y="75"/>
                      <a:pt x="54" y="75"/>
                    </a:cubicBezTo>
                    <a:cubicBezTo>
                      <a:pt x="66" y="79"/>
                      <a:pt x="66" y="79"/>
                      <a:pt x="66" y="79"/>
                    </a:cubicBezTo>
                    <a:cubicBezTo>
                      <a:pt x="70" y="79"/>
                      <a:pt x="73" y="79"/>
                      <a:pt x="73" y="79"/>
                    </a:cubicBezTo>
                    <a:cubicBezTo>
                      <a:pt x="79" y="82"/>
                      <a:pt x="86" y="85"/>
                      <a:pt x="89" y="85"/>
                    </a:cubicBezTo>
                    <a:cubicBezTo>
                      <a:pt x="89" y="85"/>
                      <a:pt x="89" y="85"/>
                      <a:pt x="89" y="85"/>
                    </a:cubicBezTo>
                    <a:cubicBezTo>
                      <a:pt x="89" y="88"/>
                      <a:pt x="89" y="88"/>
                      <a:pt x="89" y="88"/>
                    </a:cubicBezTo>
                    <a:cubicBezTo>
                      <a:pt x="89" y="88"/>
                      <a:pt x="89" y="88"/>
                      <a:pt x="92" y="92"/>
                    </a:cubicBezTo>
                    <a:cubicBezTo>
                      <a:pt x="92" y="95"/>
                      <a:pt x="98" y="98"/>
                      <a:pt x="98" y="98"/>
                    </a:cubicBezTo>
                    <a:cubicBezTo>
                      <a:pt x="105" y="102"/>
                      <a:pt x="105" y="102"/>
                      <a:pt x="105" y="102"/>
                    </a:cubicBezTo>
                    <a:cubicBezTo>
                      <a:pt x="127" y="102"/>
                      <a:pt x="127" y="102"/>
                      <a:pt x="127" y="102"/>
                    </a:cubicBezTo>
                    <a:cubicBezTo>
                      <a:pt x="140" y="102"/>
                      <a:pt x="140" y="102"/>
                      <a:pt x="140" y="102"/>
                    </a:cubicBezTo>
                    <a:cubicBezTo>
                      <a:pt x="149" y="102"/>
                      <a:pt x="149" y="102"/>
                      <a:pt x="149" y="102"/>
                    </a:cubicBezTo>
                    <a:cubicBezTo>
                      <a:pt x="156" y="108"/>
                      <a:pt x="156" y="108"/>
                      <a:pt x="156" y="108"/>
                    </a:cubicBezTo>
                    <a:cubicBezTo>
                      <a:pt x="172" y="111"/>
                      <a:pt x="172" y="111"/>
                      <a:pt x="172" y="111"/>
                    </a:cubicBezTo>
                    <a:cubicBezTo>
                      <a:pt x="178" y="111"/>
                      <a:pt x="178" y="111"/>
                      <a:pt x="178" y="111"/>
                    </a:cubicBezTo>
                    <a:cubicBezTo>
                      <a:pt x="181" y="111"/>
                      <a:pt x="181" y="111"/>
                      <a:pt x="181" y="111"/>
                    </a:cubicBezTo>
                    <a:cubicBezTo>
                      <a:pt x="188" y="108"/>
                      <a:pt x="188" y="108"/>
                      <a:pt x="188" y="108"/>
                    </a:cubicBezTo>
                    <a:cubicBezTo>
                      <a:pt x="197" y="105"/>
                      <a:pt x="197" y="105"/>
                      <a:pt x="197" y="105"/>
                    </a:cubicBezTo>
                    <a:cubicBezTo>
                      <a:pt x="213" y="105"/>
                      <a:pt x="213" y="105"/>
                      <a:pt x="213" y="105"/>
                    </a:cubicBezTo>
                    <a:cubicBezTo>
                      <a:pt x="223" y="102"/>
                      <a:pt x="223" y="102"/>
                      <a:pt x="223" y="102"/>
                    </a:cubicBezTo>
                    <a:cubicBezTo>
                      <a:pt x="229" y="95"/>
                      <a:pt x="229" y="95"/>
                      <a:pt x="229" y="95"/>
                    </a:cubicBezTo>
                    <a:cubicBezTo>
                      <a:pt x="232" y="88"/>
                      <a:pt x="232" y="88"/>
                      <a:pt x="232" y="88"/>
                    </a:cubicBezTo>
                    <a:cubicBezTo>
                      <a:pt x="223" y="82"/>
                      <a:pt x="223" y="82"/>
                      <a:pt x="223" y="82"/>
                    </a:cubicBezTo>
                    <a:cubicBezTo>
                      <a:pt x="226" y="75"/>
                      <a:pt x="226" y="75"/>
                      <a:pt x="226" y="75"/>
                    </a:cubicBezTo>
                    <a:cubicBezTo>
                      <a:pt x="232" y="75"/>
                      <a:pt x="232" y="75"/>
                      <a:pt x="232" y="75"/>
                    </a:cubicBezTo>
                    <a:cubicBezTo>
                      <a:pt x="239" y="79"/>
                      <a:pt x="239" y="79"/>
                      <a:pt x="239" y="79"/>
                    </a:cubicBezTo>
                    <a:cubicBezTo>
                      <a:pt x="245" y="75"/>
                      <a:pt x="245" y="75"/>
                      <a:pt x="245" y="75"/>
                    </a:cubicBezTo>
                    <a:cubicBezTo>
                      <a:pt x="248" y="72"/>
                      <a:pt x="248" y="72"/>
                      <a:pt x="248" y="72"/>
                    </a:cubicBezTo>
                    <a:cubicBezTo>
                      <a:pt x="255" y="69"/>
                      <a:pt x="255" y="69"/>
                      <a:pt x="255" y="69"/>
                    </a:cubicBezTo>
                    <a:cubicBezTo>
                      <a:pt x="258" y="69"/>
                      <a:pt x="258" y="69"/>
                      <a:pt x="258" y="69"/>
                    </a:cubicBezTo>
                    <a:cubicBezTo>
                      <a:pt x="264" y="59"/>
                      <a:pt x="264" y="59"/>
                      <a:pt x="264" y="59"/>
                    </a:cubicBezTo>
                    <a:cubicBezTo>
                      <a:pt x="271" y="56"/>
                      <a:pt x="271" y="56"/>
                      <a:pt x="271" y="56"/>
                    </a:cubicBezTo>
                    <a:cubicBezTo>
                      <a:pt x="283" y="59"/>
                      <a:pt x="283" y="59"/>
                      <a:pt x="283" y="59"/>
                    </a:cubicBezTo>
                    <a:cubicBezTo>
                      <a:pt x="283" y="59"/>
                      <a:pt x="283" y="59"/>
                      <a:pt x="283" y="59"/>
                    </a:cubicBezTo>
                    <a:cubicBezTo>
                      <a:pt x="277" y="52"/>
                      <a:pt x="277" y="52"/>
                      <a:pt x="277" y="52"/>
                    </a:cubicBezTo>
                    <a:cubicBezTo>
                      <a:pt x="267" y="46"/>
                      <a:pt x="267" y="46"/>
                      <a:pt x="267" y="46"/>
                    </a:cubicBezTo>
                    <a:cubicBezTo>
                      <a:pt x="261" y="46"/>
                      <a:pt x="261" y="46"/>
                      <a:pt x="261" y="46"/>
                    </a:cubicBezTo>
                    <a:cubicBezTo>
                      <a:pt x="258" y="49"/>
                      <a:pt x="258" y="49"/>
                      <a:pt x="258" y="49"/>
                    </a:cubicBezTo>
                    <a:cubicBezTo>
                      <a:pt x="255" y="49"/>
                      <a:pt x="255" y="46"/>
                      <a:pt x="251" y="46"/>
                    </a:cubicBezTo>
                    <a:cubicBezTo>
                      <a:pt x="248" y="46"/>
                      <a:pt x="248" y="46"/>
                      <a:pt x="248" y="46"/>
                    </a:cubicBezTo>
                    <a:cubicBezTo>
                      <a:pt x="245" y="49"/>
                      <a:pt x="245" y="49"/>
                      <a:pt x="245" y="49"/>
                    </a:cubicBezTo>
                    <a:cubicBezTo>
                      <a:pt x="239" y="42"/>
                      <a:pt x="239" y="42"/>
                      <a:pt x="239" y="42"/>
                    </a:cubicBezTo>
                    <a:cubicBezTo>
                      <a:pt x="242" y="39"/>
                      <a:pt x="242" y="39"/>
                      <a:pt x="242" y="39"/>
                    </a:cubicBezTo>
                    <a:cubicBezTo>
                      <a:pt x="242" y="36"/>
                      <a:pt x="242" y="36"/>
                      <a:pt x="242" y="36"/>
                    </a:cubicBezTo>
                    <a:cubicBezTo>
                      <a:pt x="239" y="26"/>
                      <a:pt x="239" y="26"/>
                      <a:pt x="239" y="26"/>
                    </a:cubicBezTo>
                    <a:cubicBezTo>
                      <a:pt x="236" y="23"/>
                      <a:pt x="236" y="23"/>
                      <a:pt x="236" y="23"/>
                    </a:cubicBezTo>
                    <a:cubicBezTo>
                      <a:pt x="232" y="26"/>
                      <a:pt x="232" y="26"/>
                      <a:pt x="232" y="26"/>
                    </a:cubicBezTo>
                    <a:cubicBezTo>
                      <a:pt x="226" y="23"/>
                      <a:pt x="226" y="23"/>
                      <a:pt x="226" y="23"/>
                    </a:cubicBezTo>
                    <a:cubicBezTo>
                      <a:pt x="220" y="19"/>
                      <a:pt x="220" y="19"/>
                      <a:pt x="220" y="19"/>
                    </a:cubicBezTo>
                    <a:cubicBezTo>
                      <a:pt x="213" y="26"/>
                      <a:pt x="213" y="26"/>
                      <a:pt x="213" y="26"/>
                    </a:cubicBezTo>
                    <a:cubicBezTo>
                      <a:pt x="207" y="29"/>
                      <a:pt x="207" y="29"/>
                      <a:pt x="207" y="29"/>
                    </a:cubicBezTo>
                    <a:cubicBezTo>
                      <a:pt x="194" y="29"/>
                      <a:pt x="194" y="29"/>
                      <a:pt x="194" y="29"/>
                    </a:cubicBezTo>
                    <a:cubicBezTo>
                      <a:pt x="188" y="29"/>
                      <a:pt x="188" y="29"/>
                      <a:pt x="188" y="29"/>
                    </a:cubicBezTo>
                    <a:cubicBezTo>
                      <a:pt x="178" y="29"/>
                      <a:pt x="178" y="29"/>
                      <a:pt x="178" y="29"/>
                    </a:cubicBezTo>
                    <a:cubicBezTo>
                      <a:pt x="165" y="26"/>
                      <a:pt x="165" y="26"/>
                      <a:pt x="165" y="26"/>
                    </a:cubicBezTo>
                    <a:cubicBezTo>
                      <a:pt x="159" y="19"/>
                      <a:pt x="159" y="19"/>
                      <a:pt x="159" y="19"/>
                    </a:cubicBezTo>
                    <a:cubicBezTo>
                      <a:pt x="149" y="19"/>
                      <a:pt x="149" y="19"/>
                      <a:pt x="149" y="19"/>
                    </a:cubicBezTo>
                    <a:cubicBezTo>
                      <a:pt x="140" y="19"/>
                      <a:pt x="140" y="19"/>
                      <a:pt x="140" y="19"/>
                    </a:cubicBezTo>
                    <a:cubicBezTo>
                      <a:pt x="130" y="19"/>
                      <a:pt x="130" y="19"/>
                      <a:pt x="130" y="19"/>
                    </a:cubicBezTo>
                    <a:cubicBezTo>
                      <a:pt x="118" y="19"/>
                      <a:pt x="118" y="19"/>
                      <a:pt x="118" y="19"/>
                    </a:cubicBezTo>
                    <a:cubicBezTo>
                      <a:pt x="108" y="9"/>
                      <a:pt x="108" y="9"/>
                      <a:pt x="108" y="9"/>
                    </a:cubicBezTo>
                    <a:cubicBezTo>
                      <a:pt x="102" y="6"/>
                      <a:pt x="102" y="6"/>
                      <a:pt x="102" y="6"/>
                    </a:cubicBezTo>
                    <a:cubicBezTo>
                      <a:pt x="92" y="3"/>
                      <a:pt x="92" y="3"/>
                      <a:pt x="92" y="3"/>
                    </a:cubicBezTo>
                    <a:cubicBezTo>
                      <a:pt x="79" y="0"/>
                      <a:pt x="79" y="0"/>
                      <a:pt x="79" y="0"/>
                    </a:cubicBezTo>
                    <a:cubicBezTo>
                      <a:pt x="76" y="3"/>
                      <a:pt x="76" y="3"/>
                      <a:pt x="76" y="3"/>
                    </a:cubicBezTo>
                    <a:cubicBezTo>
                      <a:pt x="76" y="9"/>
                      <a:pt x="76" y="9"/>
                      <a:pt x="76" y="9"/>
                    </a:cubicBezTo>
                    <a:cubicBezTo>
                      <a:pt x="79" y="13"/>
                      <a:pt x="79" y="13"/>
                      <a:pt x="79" y="13"/>
                    </a:cubicBezTo>
                    <a:cubicBezTo>
                      <a:pt x="82" y="23"/>
                      <a:pt x="82" y="23"/>
                      <a:pt x="82" y="23"/>
                    </a:cubicBezTo>
                    <a:cubicBezTo>
                      <a:pt x="76" y="23"/>
                      <a:pt x="76" y="23"/>
                      <a:pt x="76" y="23"/>
                    </a:cubicBezTo>
                    <a:cubicBezTo>
                      <a:pt x="60" y="23"/>
                      <a:pt x="60" y="23"/>
                      <a:pt x="60" y="23"/>
                    </a:cubicBezTo>
                    <a:cubicBezTo>
                      <a:pt x="54" y="19"/>
                      <a:pt x="54" y="19"/>
                      <a:pt x="54" y="19"/>
                    </a:cubicBezTo>
                    <a:cubicBezTo>
                      <a:pt x="51" y="19"/>
                      <a:pt x="41" y="16"/>
                      <a:pt x="41" y="16"/>
                    </a:cubicBezTo>
                    <a:cubicBezTo>
                      <a:pt x="41" y="13"/>
                      <a:pt x="35" y="13"/>
                      <a:pt x="35" y="13"/>
                    </a:cubicBezTo>
                    <a:cubicBezTo>
                      <a:pt x="25" y="16"/>
                      <a:pt x="25" y="16"/>
                      <a:pt x="25" y="16"/>
                    </a:cubicBezTo>
                    <a:cubicBezTo>
                      <a:pt x="15" y="23"/>
                      <a:pt x="15" y="23"/>
                      <a:pt x="15" y="23"/>
                    </a:cubicBezTo>
                    <a:cubicBezTo>
                      <a:pt x="6" y="29"/>
                      <a:pt x="6" y="29"/>
                      <a:pt x="6" y="29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92" name="Freeform 70"/>
              <p:cNvSpPr>
                <a:spLocks/>
              </p:cNvSpPr>
              <p:nvPr/>
            </p:nvSpPr>
            <p:spPr bwMode="auto">
              <a:xfrm>
                <a:off x="2509731" y="4378613"/>
                <a:ext cx="42073" cy="45021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6" y="10"/>
                  </a:cxn>
                  <a:cxn ang="0">
                    <a:pos x="6" y="14"/>
                  </a:cxn>
                  <a:cxn ang="0">
                    <a:pos x="13" y="17"/>
                  </a:cxn>
                  <a:cxn ang="0">
                    <a:pos x="13" y="20"/>
                  </a:cxn>
                  <a:cxn ang="0">
                    <a:pos x="13" y="20"/>
                  </a:cxn>
                  <a:cxn ang="0">
                    <a:pos x="13" y="20"/>
                  </a:cxn>
                  <a:cxn ang="0">
                    <a:pos x="13" y="20"/>
                  </a:cxn>
                  <a:cxn ang="0">
                    <a:pos x="16" y="20"/>
                  </a:cxn>
                  <a:cxn ang="0">
                    <a:pos x="20" y="14"/>
                  </a:cxn>
                  <a:cxn ang="0">
                    <a:pos x="20" y="7"/>
                  </a:cxn>
                  <a:cxn ang="0">
                    <a:pos x="13" y="0"/>
                  </a:cxn>
                  <a:cxn ang="0">
                    <a:pos x="6" y="0"/>
                  </a:cxn>
                  <a:cxn ang="0">
                    <a:pos x="0" y="4"/>
                  </a:cxn>
                  <a:cxn ang="0">
                    <a:pos x="0" y="4"/>
                  </a:cxn>
                </a:cxnLst>
                <a:rect l="0" t="0" r="r" b="b"/>
                <a:pathLst>
                  <a:path w="20" h="20">
                    <a:moveTo>
                      <a:pt x="0" y="4"/>
                    </a:moveTo>
                    <a:cubicBezTo>
                      <a:pt x="6" y="10"/>
                      <a:pt x="6" y="10"/>
                      <a:pt x="6" y="10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13" y="17"/>
                      <a:pt x="13" y="17"/>
                      <a:pt x="13" y="17"/>
                    </a:cubicBezTo>
                    <a:cubicBezTo>
                      <a:pt x="13" y="20"/>
                      <a:pt x="13" y="20"/>
                      <a:pt x="13" y="20"/>
                    </a:cubicBezTo>
                    <a:cubicBezTo>
                      <a:pt x="13" y="20"/>
                      <a:pt x="13" y="20"/>
                      <a:pt x="13" y="20"/>
                    </a:cubicBezTo>
                    <a:cubicBezTo>
                      <a:pt x="13" y="20"/>
                      <a:pt x="13" y="20"/>
                      <a:pt x="13" y="20"/>
                    </a:cubicBezTo>
                    <a:cubicBezTo>
                      <a:pt x="13" y="20"/>
                      <a:pt x="13" y="20"/>
                      <a:pt x="13" y="20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20" y="14"/>
                      <a:pt x="20" y="14"/>
                      <a:pt x="20" y="14"/>
                    </a:cubicBezTo>
                    <a:cubicBezTo>
                      <a:pt x="20" y="7"/>
                      <a:pt x="20" y="7"/>
                      <a:pt x="20" y="7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93" name="Freeform 71"/>
              <p:cNvSpPr>
                <a:spLocks/>
              </p:cNvSpPr>
              <p:nvPr/>
            </p:nvSpPr>
            <p:spPr bwMode="auto">
              <a:xfrm>
                <a:off x="2585112" y="4523254"/>
                <a:ext cx="155144" cy="99620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7" y="9"/>
                  </a:cxn>
                  <a:cxn ang="0">
                    <a:pos x="0" y="24"/>
                  </a:cxn>
                  <a:cxn ang="0">
                    <a:pos x="0" y="40"/>
                  </a:cxn>
                  <a:cxn ang="0">
                    <a:pos x="14" y="40"/>
                  </a:cxn>
                  <a:cxn ang="0">
                    <a:pos x="28" y="47"/>
                  </a:cxn>
                  <a:cxn ang="0">
                    <a:pos x="37" y="57"/>
                  </a:cxn>
                  <a:cxn ang="0">
                    <a:pos x="51" y="73"/>
                  </a:cxn>
                  <a:cxn ang="0">
                    <a:pos x="66" y="73"/>
                  </a:cxn>
                  <a:cxn ang="0">
                    <a:pos x="80" y="73"/>
                  </a:cxn>
                  <a:cxn ang="0">
                    <a:pos x="103" y="80"/>
                  </a:cxn>
                  <a:cxn ang="0">
                    <a:pos x="103" y="90"/>
                  </a:cxn>
                  <a:cxn ang="0">
                    <a:pos x="118" y="90"/>
                  </a:cxn>
                  <a:cxn ang="0">
                    <a:pos x="125" y="97"/>
                  </a:cxn>
                  <a:cxn ang="0">
                    <a:pos x="132" y="90"/>
                  </a:cxn>
                  <a:cxn ang="0">
                    <a:pos x="148" y="97"/>
                  </a:cxn>
                  <a:cxn ang="0">
                    <a:pos x="170" y="104"/>
                  </a:cxn>
                  <a:cxn ang="0">
                    <a:pos x="177" y="97"/>
                  </a:cxn>
                  <a:cxn ang="0">
                    <a:pos x="170" y="90"/>
                  </a:cxn>
                  <a:cxn ang="0">
                    <a:pos x="170" y="80"/>
                  </a:cxn>
                  <a:cxn ang="0">
                    <a:pos x="170" y="66"/>
                  </a:cxn>
                  <a:cxn ang="0">
                    <a:pos x="170" y="66"/>
                  </a:cxn>
                  <a:cxn ang="0">
                    <a:pos x="155" y="73"/>
                  </a:cxn>
                  <a:cxn ang="0">
                    <a:pos x="139" y="66"/>
                  </a:cxn>
                  <a:cxn ang="0">
                    <a:pos x="139" y="73"/>
                  </a:cxn>
                  <a:cxn ang="0">
                    <a:pos x="111" y="57"/>
                  </a:cxn>
                  <a:cxn ang="0">
                    <a:pos x="96" y="47"/>
                  </a:cxn>
                  <a:cxn ang="0">
                    <a:pos x="80" y="33"/>
                  </a:cxn>
                  <a:cxn ang="0">
                    <a:pos x="66" y="33"/>
                  </a:cxn>
                  <a:cxn ang="0">
                    <a:pos x="51" y="17"/>
                  </a:cxn>
                  <a:cxn ang="0">
                    <a:pos x="44" y="9"/>
                  </a:cxn>
                  <a:cxn ang="0">
                    <a:pos x="28" y="0"/>
                  </a:cxn>
                  <a:cxn ang="0">
                    <a:pos x="21" y="0"/>
                  </a:cxn>
                  <a:cxn ang="0">
                    <a:pos x="7" y="9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</a:cxnLst>
                <a:rect l="0" t="0" r="r" b="b"/>
                <a:pathLst>
                  <a:path w="177" h="104">
                    <a:moveTo>
                      <a:pt x="7" y="0"/>
                    </a:moveTo>
                    <a:lnTo>
                      <a:pt x="7" y="9"/>
                    </a:lnTo>
                    <a:lnTo>
                      <a:pt x="0" y="24"/>
                    </a:lnTo>
                    <a:lnTo>
                      <a:pt x="0" y="40"/>
                    </a:lnTo>
                    <a:lnTo>
                      <a:pt x="14" y="40"/>
                    </a:lnTo>
                    <a:lnTo>
                      <a:pt x="28" y="47"/>
                    </a:lnTo>
                    <a:lnTo>
                      <a:pt x="37" y="57"/>
                    </a:lnTo>
                    <a:lnTo>
                      <a:pt x="51" y="73"/>
                    </a:lnTo>
                    <a:lnTo>
                      <a:pt x="66" y="73"/>
                    </a:lnTo>
                    <a:lnTo>
                      <a:pt x="80" y="73"/>
                    </a:lnTo>
                    <a:lnTo>
                      <a:pt x="103" y="80"/>
                    </a:lnTo>
                    <a:lnTo>
                      <a:pt x="103" y="90"/>
                    </a:lnTo>
                    <a:lnTo>
                      <a:pt x="118" y="90"/>
                    </a:lnTo>
                    <a:lnTo>
                      <a:pt x="125" y="97"/>
                    </a:lnTo>
                    <a:lnTo>
                      <a:pt x="132" y="90"/>
                    </a:lnTo>
                    <a:lnTo>
                      <a:pt x="148" y="97"/>
                    </a:lnTo>
                    <a:lnTo>
                      <a:pt x="170" y="104"/>
                    </a:lnTo>
                    <a:lnTo>
                      <a:pt x="177" y="97"/>
                    </a:lnTo>
                    <a:lnTo>
                      <a:pt x="170" y="90"/>
                    </a:lnTo>
                    <a:lnTo>
                      <a:pt x="170" y="80"/>
                    </a:lnTo>
                    <a:lnTo>
                      <a:pt x="170" y="66"/>
                    </a:lnTo>
                    <a:lnTo>
                      <a:pt x="170" y="66"/>
                    </a:lnTo>
                    <a:lnTo>
                      <a:pt x="155" y="73"/>
                    </a:lnTo>
                    <a:lnTo>
                      <a:pt x="139" y="66"/>
                    </a:lnTo>
                    <a:lnTo>
                      <a:pt x="139" y="73"/>
                    </a:lnTo>
                    <a:lnTo>
                      <a:pt x="111" y="57"/>
                    </a:lnTo>
                    <a:lnTo>
                      <a:pt x="96" y="47"/>
                    </a:lnTo>
                    <a:lnTo>
                      <a:pt x="80" y="33"/>
                    </a:lnTo>
                    <a:lnTo>
                      <a:pt x="66" y="33"/>
                    </a:lnTo>
                    <a:lnTo>
                      <a:pt x="51" y="17"/>
                    </a:lnTo>
                    <a:lnTo>
                      <a:pt x="44" y="9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7" y="9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94" name="Freeform 72"/>
              <p:cNvSpPr>
                <a:spLocks/>
              </p:cNvSpPr>
              <p:nvPr/>
            </p:nvSpPr>
            <p:spPr bwMode="auto">
              <a:xfrm>
                <a:off x="2756909" y="4568274"/>
                <a:ext cx="57850" cy="3640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0" y="13"/>
                  </a:cxn>
                  <a:cxn ang="0">
                    <a:pos x="10" y="16"/>
                  </a:cxn>
                  <a:cxn ang="0">
                    <a:pos x="19" y="16"/>
                  </a:cxn>
                  <a:cxn ang="0">
                    <a:pos x="25" y="16"/>
                  </a:cxn>
                  <a:cxn ang="0">
                    <a:pos x="28" y="16"/>
                  </a:cxn>
                  <a:cxn ang="0">
                    <a:pos x="25" y="10"/>
                  </a:cxn>
                  <a:cxn ang="0">
                    <a:pos x="22" y="7"/>
                  </a:cxn>
                  <a:cxn ang="0">
                    <a:pos x="22" y="7"/>
                  </a:cxn>
                  <a:cxn ang="0">
                    <a:pos x="22" y="7"/>
                  </a:cxn>
                  <a:cxn ang="0">
                    <a:pos x="16" y="7"/>
                  </a:cxn>
                  <a:cxn ang="0">
                    <a:pos x="13" y="4"/>
                  </a:cxn>
                  <a:cxn ang="0">
                    <a:pos x="10" y="0"/>
                  </a:cxn>
                  <a:cxn ang="0">
                    <a:pos x="0" y="10"/>
                  </a:cxn>
                  <a:cxn ang="0">
                    <a:pos x="0" y="10"/>
                  </a:cxn>
                </a:cxnLst>
                <a:rect l="0" t="0" r="r" b="b"/>
                <a:pathLst>
                  <a:path w="28" h="16">
                    <a:moveTo>
                      <a:pt x="0" y="10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13" y="16"/>
                      <a:pt x="19" y="16"/>
                      <a:pt x="19" y="16"/>
                    </a:cubicBezTo>
                    <a:cubicBezTo>
                      <a:pt x="22" y="16"/>
                      <a:pt x="22" y="16"/>
                      <a:pt x="25" y="16"/>
                    </a:cubicBezTo>
                    <a:cubicBezTo>
                      <a:pt x="28" y="16"/>
                      <a:pt x="28" y="16"/>
                      <a:pt x="28" y="16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22" y="7"/>
                      <a:pt x="22" y="7"/>
                      <a:pt x="22" y="7"/>
                    </a:cubicBezTo>
                    <a:cubicBezTo>
                      <a:pt x="22" y="7"/>
                      <a:pt x="22" y="7"/>
                      <a:pt x="22" y="7"/>
                    </a:cubicBezTo>
                    <a:cubicBezTo>
                      <a:pt x="22" y="7"/>
                      <a:pt x="22" y="7"/>
                      <a:pt x="22" y="7"/>
                    </a:cubicBezTo>
                    <a:cubicBezTo>
                      <a:pt x="16" y="7"/>
                      <a:pt x="16" y="7"/>
                      <a:pt x="16" y="7"/>
                    </a:cubicBezTo>
                    <a:cubicBezTo>
                      <a:pt x="13" y="4"/>
                      <a:pt x="13" y="4"/>
                      <a:pt x="13" y="4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95" name="Freeform 75"/>
              <p:cNvSpPr>
                <a:spLocks/>
              </p:cNvSpPr>
              <p:nvPr/>
            </p:nvSpPr>
            <p:spPr bwMode="auto">
              <a:xfrm>
                <a:off x="1342210" y="5003153"/>
                <a:ext cx="248931" cy="207861"/>
              </a:xfrm>
              <a:custGeom>
                <a:avLst/>
                <a:gdLst/>
                <a:ahLst/>
                <a:cxnLst>
                  <a:cxn ang="0">
                    <a:pos x="76" y="0"/>
                  </a:cxn>
                  <a:cxn ang="0">
                    <a:pos x="69" y="0"/>
                  </a:cxn>
                  <a:cxn ang="0">
                    <a:pos x="53" y="20"/>
                  </a:cxn>
                  <a:cxn ang="0">
                    <a:pos x="44" y="23"/>
                  </a:cxn>
                  <a:cxn ang="0">
                    <a:pos x="41" y="33"/>
                  </a:cxn>
                  <a:cxn ang="0">
                    <a:pos x="25" y="36"/>
                  </a:cxn>
                  <a:cxn ang="0">
                    <a:pos x="19" y="36"/>
                  </a:cxn>
                  <a:cxn ang="0">
                    <a:pos x="6" y="36"/>
                  </a:cxn>
                  <a:cxn ang="0">
                    <a:pos x="3" y="46"/>
                  </a:cxn>
                  <a:cxn ang="0">
                    <a:pos x="0" y="56"/>
                  </a:cxn>
                  <a:cxn ang="0">
                    <a:pos x="3" y="66"/>
                  </a:cxn>
                  <a:cxn ang="0">
                    <a:pos x="3" y="69"/>
                  </a:cxn>
                  <a:cxn ang="0">
                    <a:pos x="6" y="76"/>
                  </a:cxn>
                  <a:cxn ang="0">
                    <a:pos x="9" y="82"/>
                  </a:cxn>
                  <a:cxn ang="0">
                    <a:pos x="16" y="92"/>
                  </a:cxn>
                  <a:cxn ang="0">
                    <a:pos x="16" y="92"/>
                  </a:cxn>
                  <a:cxn ang="0">
                    <a:pos x="16" y="92"/>
                  </a:cxn>
                  <a:cxn ang="0">
                    <a:pos x="19" y="82"/>
                  </a:cxn>
                  <a:cxn ang="0">
                    <a:pos x="35" y="82"/>
                  </a:cxn>
                  <a:cxn ang="0">
                    <a:pos x="38" y="76"/>
                  </a:cxn>
                  <a:cxn ang="0">
                    <a:pos x="41" y="66"/>
                  </a:cxn>
                  <a:cxn ang="0">
                    <a:pos x="47" y="63"/>
                  </a:cxn>
                  <a:cxn ang="0">
                    <a:pos x="57" y="72"/>
                  </a:cxn>
                  <a:cxn ang="0">
                    <a:pos x="72" y="72"/>
                  </a:cxn>
                  <a:cxn ang="0">
                    <a:pos x="79" y="66"/>
                  </a:cxn>
                  <a:cxn ang="0">
                    <a:pos x="82" y="69"/>
                  </a:cxn>
                  <a:cxn ang="0">
                    <a:pos x="91" y="63"/>
                  </a:cxn>
                  <a:cxn ang="0">
                    <a:pos x="98" y="66"/>
                  </a:cxn>
                  <a:cxn ang="0">
                    <a:pos x="104" y="63"/>
                  </a:cxn>
                  <a:cxn ang="0">
                    <a:pos x="113" y="63"/>
                  </a:cxn>
                  <a:cxn ang="0">
                    <a:pos x="120" y="63"/>
                  </a:cxn>
                  <a:cxn ang="0">
                    <a:pos x="117" y="59"/>
                  </a:cxn>
                  <a:cxn ang="0">
                    <a:pos x="113" y="56"/>
                  </a:cxn>
                  <a:cxn ang="0">
                    <a:pos x="110" y="56"/>
                  </a:cxn>
                  <a:cxn ang="0">
                    <a:pos x="107" y="49"/>
                  </a:cxn>
                  <a:cxn ang="0">
                    <a:pos x="107" y="46"/>
                  </a:cxn>
                  <a:cxn ang="0">
                    <a:pos x="101" y="43"/>
                  </a:cxn>
                  <a:cxn ang="0">
                    <a:pos x="101" y="40"/>
                  </a:cxn>
                  <a:cxn ang="0">
                    <a:pos x="98" y="33"/>
                  </a:cxn>
                  <a:cxn ang="0">
                    <a:pos x="94" y="30"/>
                  </a:cxn>
                  <a:cxn ang="0">
                    <a:pos x="88" y="30"/>
                  </a:cxn>
                  <a:cxn ang="0">
                    <a:pos x="91" y="26"/>
                  </a:cxn>
                  <a:cxn ang="0">
                    <a:pos x="82" y="23"/>
                  </a:cxn>
                  <a:cxn ang="0">
                    <a:pos x="82" y="17"/>
                  </a:cxn>
                  <a:cxn ang="0">
                    <a:pos x="82" y="13"/>
                  </a:cxn>
                  <a:cxn ang="0">
                    <a:pos x="76" y="0"/>
                  </a:cxn>
                </a:cxnLst>
                <a:rect l="0" t="0" r="r" b="b"/>
                <a:pathLst>
                  <a:path w="120" h="92">
                    <a:moveTo>
                      <a:pt x="76" y="0"/>
                    </a:moveTo>
                    <a:cubicBezTo>
                      <a:pt x="69" y="0"/>
                      <a:pt x="69" y="0"/>
                      <a:pt x="69" y="0"/>
                    </a:cubicBezTo>
                    <a:cubicBezTo>
                      <a:pt x="53" y="20"/>
                      <a:pt x="53" y="20"/>
                      <a:pt x="53" y="20"/>
                    </a:cubicBezTo>
                    <a:cubicBezTo>
                      <a:pt x="44" y="23"/>
                      <a:pt x="44" y="23"/>
                      <a:pt x="44" y="23"/>
                    </a:cubicBezTo>
                    <a:cubicBezTo>
                      <a:pt x="41" y="33"/>
                      <a:pt x="41" y="33"/>
                      <a:pt x="41" y="33"/>
                    </a:cubicBezTo>
                    <a:cubicBezTo>
                      <a:pt x="25" y="36"/>
                      <a:pt x="25" y="36"/>
                      <a:pt x="25" y="36"/>
                    </a:cubicBezTo>
                    <a:cubicBezTo>
                      <a:pt x="19" y="36"/>
                      <a:pt x="19" y="36"/>
                      <a:pt x="19" y="36"/>
                    </a:cubicBezTo>
                    <a:cubicBezTo>
                      <a:pt x="6" y="36"/>
                      <a:pt x="6" y="36"/>
                      <a:pt x="6" y="36"/>
                    </a:cubicBezTo>
                    <a:cubicBezTo>
                      <a:pt x="3" y="46"/>
                      <a:pt x="3" y="46"/>
                      <a:pt x="3" y="4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3" y="66"/>
                      <a:pt x="3" y="66"/>
                      <a:pt x="3" y="66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6" y="76"/>
                      <a:pt x="6" y="76"/>
                      <a:pt x="6" y="76"/>
                    </a:cubicBezTo>
                    <a:cubicBezTo>
                      <a:pt x="9" y="82"/>
                      <a:pt x="9" y="82"/>
                      <a:pt x="9" y="82"/>
                    </a:cubicBezTo>
                    <a:cubicBezTo>
                      <a:pt x="16" y="92"/>
                      <a:pt x="16" y="92"/>
                      <a:pt x="16" y="92"/>
                    </a:cubicBezTo>
                    <a:cubicBezTo>
                      <a:pt x="16" y="92"/>
                      <a:pt x="16" y="92"/>
                      <a:pt x="16" y="92"/>
                    </a:cubicBezTo>
                    <a:cubicBezTo>
                      <a:pt x="16" y="92"/>
                      <a:pt x="16" y="92"/>
                      <a:pt x="16" y="92"/>
                    </a:cubicBezTo>
                    <a:cubicBezTo>
                      <a:pt x="19" y="82"/>
                      <a:pt x="19" y="82"/>
                      <a:pt x="19" y="82"/>
                    </a:cubicBezTo>
                    <a:cubicBezTo>
                      <a:pt x="35" y="82"/>
                      <a:pt x="35" y="82"/>
                      <a:pt x="35" y="82"/>
                    </a:cubicBezTo>
                    <a:cubicBezTo>
                      <a:pt x="38" y="76"/>
                      <a:pt x="38" y="76"/>
                      <a:pt x="38" y="76"/>
                    </a:cubicBezTo>
                    <a:cubicBezTo>
                      <a:pt x="41" y="66"/>
                      <a:pt x="41" y="66"/>
                      <a:pt x="41" y="66"/>
                    </a:cubicBezTo>
                    <a:cubicBezTo>
                      <a:pt x="47" y="63"/>
                      <a:pt x="47" y="63"/>
                      <a:pt x="47" y="63"/>
                    </a:cubicBezTo>
                    <a:cubicBezTo>
                      <a:pt x="57" y="72"/>
                      <a:pt x="57" y="72"/>
                      <a:pt x="57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82" y="69"/>
                      <a:pt x="82" y="69"/>
                      <a:pt x="82" y="69"/>
                    </a:cubicBezTo>
                    <a:cubicBezTo>
                      <a:pt x="91" y="63"/>
                      <a:pt x="91" y="63"/>
                      <a:pt x="91" y="63"/>
                    </a:cubicBezTo>
                    <a:cubicBezTo>
                      <a:pt x="98" y="66"/>
                      <a:pt x="98" y="66"/>
                      <a:pt x="98" y="66"/>
                    </a:cubicBezTo>
                    <a:cubicBezTo>
                      <a:pt x="98" y="63"/>
                      <a:pt x="101" y="59"/>
                      <a:pt x="104" y="63"/>
                    </a:cubicBezTo>
                    <a:cubicBezTo>
                      <a:pt x="113" y="63"/>
                      <a:pt x="113" y="63"/>
                      <a:pt x="113" y="63"/>
                    </a:cubicBezTo>
                    <a:cubicBezTo>
                      <a:pt x="120" y="63"/>
                      <a:pt x="120" y="63"/>
                      <a:pt x="120" y="63"/>
                    </a:cubicBezTo>
                    <a:cubicBezTo>
                      <a:pt x="117" y="59"/>
                      <a:pt x="117" y="59"/>
                      <a:pt x="117" y="59"/>
                    </a:cubicBezTo>
                    <a:cubicBezTo>
                      <a:pt x="113" y="56"/>
                      <a:pt x="113" y="56"/>
                      <a:pt x="113" y="56"/>
                    </a:cubicBezTo>
                    <a:cubicBezTo>
                      <a:pt x="110" y="56"/>
                      <a:pt x="110" y="56"/>
                      <a:pt x="110" y="56"/>
                    </a:cubicBezTo>
                    <a:cubicBezTo>
                      <a:pt x="107" y="49"/>
                      <a:pt x="107" y="49"/>
                      <a:pt x="107" y="49"/>
                    </a:cubicBezTo>
                    <a:cubicBezTo>
                      <a:pt x="107" y="46"/>
                      <a:pt x="107" y="46"/>
                      <a:pt x="107" y="46"/>
                    </a:cubicBezTo>
                    <a:cubicBezTo>
                      <a:pt x="101" y="43"/>
                      <a:pt x="101" y="43"/>
                      <a:pt x="101" y="43"/>
                    </a:cubicBezTo>
                    <a:cubicBezTo>
                      <a:pt x="101" y="40"/>
                      <a:pt x="101" y="40"/>
                      <a:pt x="101" y="40"/>
                    </a:cubicBezTo>
                    <a:cubicBezTo>
                      <a:pt x="98" y="33"/>
                      <a:pt x="98" y="33"/>
                      <a:pt x="98" y="33"/>
                    </a:cubicBezTo>
                    <a:cubicBezTo>
                      <a:pt x="94" y="30"/>
                      <a:pt x="94" y="30"/>
                      <a:pt x="94" y="30"/>
                    </a:cubicBezTo>
                    <a:cubicBezTo>
                      <a:pt x="88" y="30"/>
                      <a:pt x="88" y="30"/>
                      <a:pt x="88" y="30"/>
                    </a:cubicBezTo>
                    <a:cubicBezTo>
                      <a:pt x="91" y="26"/>
                      <a:pt x="91" y="26"/>
                      <a:pt x="91" y="26"/>
                    </a:cubicBezTo>
                    <a:cubicBezTo>
                      <a:pt x="82" y="23"/>
                      <a:pt x="82" y="23"/>
                      <a:pt x="82" y="23"/>
                    </a:cubicBezTo>
                    <a:cubicBezTo>
                      <a:pt x="82" y="17"/>
                      <a:pt x="82" y="17"/>
                      <a:pt x="82" y="17"/>
                    </a:cubicBezTo>
                    <a:cubicBezTo>
                      <a:pt x="82" y="13"/>
                      <a:pt x="82" y="13"/>
                      <a:pt x="82" y="13"/>
                    </a:cubicBezTo>
                    <a:cubicBezTo>
                      <a:pt x="76" y="0"/>
                      <a:pt x="76" y="0"/>
                      <a:pt x="76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96" name="Freeform 76"/>
              <p:cNvSpPr>
                <a:spLocks/>
              </p:cNvSpPr>
              <p:nvPr/>
            </p:nvSpPr>
            <p:spPr bwMode="auto">
              <a:xfrm>
                <a:off x="1068737" y="4966754"/>
                <a:ext cx="57850" cy="154220"/>
              </a:xfrm>
              <a:custGeom>
                <a:avLst/>
                <a:gdLst/>
                <a:ahLst/>
                <a:cxnLst>
                  <a:cxn ang="0">
                    <a:pos x="25" y="7"/>
                  </a:cxn>
                  <a:cxn ang="0">
                    <a:pos x="22" y="0"/>
                  </a:cxn>
                  <a:cxn ang="0">
                    <a:pos x="15" y="3"/>
                  </a:cxn>
                  <a:cxn ang="0">
                    <a:pos x="19" y="7"/>
                  </a:cxn>
                  <a:cxn ang="0">
                    <a:pos x="15" y="13"/>
                  </a:cxn>
                  <a:cxn ang="0">
                    <a:pos x="6" y="13"/>
                  </a:cxn>
                  <a:cxn ang="0">
                    <a:pos x="3" y="16"/>
                  </a:cxn>
                  <a:cxn ang="0">
                    <a:pos x="0" y="23"/>
                  </a:cxn>
                  <a:cxn ang="0">
                    <a:pos x="6" y="29"/>
                  </a:cxn>
                  <a:cxn ang="0">
                    <a:pos x="6" y="36"/>
                  </a:cxn>
                  <a:cxn ang="0">
                    <a:pos x="9" y="39"/>
                  </a:cxn>
                  <a:cxn ang="0">
                    <a:pos x="9" y="65"/>
                  </a:cxn>
                  <a:cxn ang="0">
                    <a:pos x="9" y="68"/>
                  </a:cxn>
                  <a:cxn ang="0">
                    <a:pos x="15" y="65"/>
                  </a:cxn>
                  <a:cxn ang="0">
                    <a:pos x="15" y="39"/>
                  </a:cxn>
                  <a:cxn ang="0">
                    <a:pos x="19" y="36"/>
                  </a:cxn>
                  <a:cxn ang="0">
                    <a:pos x="22" y="36"/>
                  </a:cxn>
                  <a:cxn ang="0">
                    <a:pos x="25" y="29"/>
                  </a:cxn>
                  <a:cxn ang="0">
                    <a:pos x="25" y="26"/>
                  </a:cxn>
                  <a:cxn ang="0">
                    <a:pos x="28" y="23"/>
                  </a:cxn>
                  <a:cxn ang="0">
                    <a:pos x="28" y="20"/>
                  </a:cxn>
                  <a:cxn ang="0">
                    <a:pos x="25" y="13"/>
                  </a:cxn>
                  <a:cxn ang="0">
                    <a:pos x="25" y="7"/>
                  </a:cxn>
                  <a:cxn ang="0">
                    <a:pos x="25" y="7"/>
                  </a:cxn>
                </a:cxnLst>
                <a:rect l="0" t="0" r="r" b="b"/>
                <a:pathLst>
                  <a:path w="28" h="68">
                    <a:moveTo>
                      <a:pt x="25" y="7"/>
                    </a:moveTo>
                    <a:cubicBezTo>
                      <a:pt x="22" y="0"/>
                      <a:pt x="22" y="0"/>
                      <a:pt x="22" y="0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5" y="13"/>
                      <a:pt x="15" y="13"/>
                      <a:pt x="15" y="13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6" y="29"/>
                      <a:pt x="6" y="29"/>
                      <a:pt x="6" y="29"/>
                    </a:cubicBezTo>
                    <a:cubicBezTo>
                      <a:pt x="6" y="36"/>
                      <a:pt x="6" y="36"/>
                      <a:pt x="6" y="36"/>
                    </a:cubicBezTo>
                    <a:cubicBezTo>
                      <a:pt x="9" y="39"/>
                      <a:pt x="9" y="39"/>
                      <a:pt x="9" y="39"/>
                    </a:cubicBezTo>
                    <a:cubicBezTo>
                      <a:pt x="9" y="65"/>
                      <a:pt x="9" y="65"/>
                      <a:pt x="9" y="65"/>
                    </a:cubicBezTo>
                    <a:cubicBezTo>
                      <a:pt x="9" y="68"/>
                      <a:pt x="9" y="68"/>
                      <a:pt x="9" y="68"/>
                    </a:cubicBezTo>
                    <a:cubicBezTo>
                      <a:pt x="12" y="68"/>
                      <a:pt x="15" y="68"/>
                      <a:pt x="15" y="65"/>
                    </a:cubicBezTo>
                    <a:cubicBezTo>
                      <a:pt x="15" y="39"/>
                      <a:pt x="15" y="39"/>
                      <a:pt x="15" y="39"/>
                    </a:cubicBezTo>
                    <a:cubicBezTo>
                      <a:pt x="19" y="36"/>
                      <a:pt x="19" y="36"/>
                      <a:pt x="19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2" y="33"/>
                      <a:pt x="25" y="33"/>
                      <a:pt x="25" y="29"/>
                    </a:cubicBezTo>
                    <a:cubicBezTo>
                      <a:pt x="25" y="26"/>
                      <a:pt x="25" y="26"/>
                      <a:pt x="25" y="26"/>
                    </a:cubicBezTo>
                    <a:cubicBezTo>
                      <a:pt x="25" y="23"/>
                      <a:pt x="28" y="23"/>
                      <a:pt x="28" y="23"/>
                    </a:cubicBezTo>
                    <a:cubicBezTo>
                      <a:pt x="28" y="20"/>
                      <a:pt x="28" y="20"/>
                      <a:pt x="28" y="20"/>
                    </a:cubicBezTo>
                    <a:cubicBezTo>
                      <a:pt x="25" y="13"/>
                      <a:pt x="25" y="13"/>
                      <a:pt x="25" y="13"/>
                    </a:cubicBezTo>
                    <a:cubicBezTo>
                      <a:pt x="25" y="7"/>
                      <a:pt x="25" y="7"/>
                      <a:pt x="25" y="7"/>
                    </a:cubicBezTo>
                    <a:cubicBezTo>
                      <a:pt x="25" y="7"/>
                      <a:pt x="25" y="7"/>
                      <a:pt x="25" y="7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97" name="Freeform 77"/>
              <p:cNvSpPr>
                <a:spLocks/>
              </p:cNvSpPr>
              <p:nvPr/>
            </p:nvSpPr>
            <p:spPr bwMode="auto">
              <a:xfrm>
                <a:off x="945148" y="4903533"/>
                <a:ext cx="156897" cy="135062"/>
              </a:xfrm>
              <a:custGeom>
                <a:avLst/>
                <a:gdLst/>
                <a:ahLst/>
                <a:cxnLst>
                  <a:cxn ang="0">
                    <a:pos x="0" y="118"/>
                  </a:cxn>
                  <a:cxn ang="0">
                    <a:pos x="7" y="118"/>
                  </a:cxn>
                  <a:cxn ang="0">
                    <a:pos x="23" y="125"/>
                  </a:cxn>
                  <a:cxn ang="0">
                    <a:pos x="23" y="141"/>
                  </a:cxn>
                  <a:cxn ang="0">
                    <a:pos x="44" y="134"/>
                  </a:cxn>
                  <a:cxn ang="0">
                    <a:pos x="59" y="134"/>
                  </a:cxn>
                  <a:cxn ang="0">
                    <a:pos x="59" y="118"/>
                  </a:cxn>
                  <a:cxn ang="0">
                    <a:pos x="59" y="101"/>
                  </a:cxn>
                  <a:cxn ang="0">
                    <a:pos x="111" y="101"/>
                  </a:cxn>
                  <a:cxn ang="0">
                    <a:pos x="120" y="94"/>
                  </a:cxn>
                  <a:cxn ang="0">
                    <a:pos x="141" y="101"/>
                  </a:cxn>
                  <a:cxn ang="0">
                    <a:pos x="158" y="87"/>
                  </a:cxn>
                  <a:cxn ang="0">
                    <a:pos x="172" y="87"/>
                  </a:cxn>
                  <a:cxn ang="0">
                    <a:pos x="179" y="80"/>
                  </a:cxn>
                  <a:cxn ang="0">
                    <a:pos x="179" y="80"/>
                  </a:cxn>
                  <a:cxn ang="0">
                    <a:pos x="172" y="80"/>
                  </a:cxn>
                  <a:cxn ang="0">
                    <a:pos x="172" y="64"/>
                  </a:cxn>
                  <a:cxn ang="0">
                    <a:pos x="141" y="47"/>
                  </a:cxn>
                  <a:cxn ang="0">
                    <a:pos x="141" y="40"/>
                  </a:cxn>
                  <a:cxn ang="0">
                    <a:pos x="127" y="16"/>
                  </a:cxn>
                  <a:cxn ang="0">
                    <a:pos x="127" y="0"/>
                  </a:cxn>
                  <a:cxn ang="0">
                    <a:pos x="111" y="0"/>
                  </a:cxn>
                  <a:cxn ang="0">
                    <a:pos x="89" y="16"/>
                  </a:cxn>
                  <a:cxn ang="0">
                    <a:pos x="75" y="16"/>
                  </a:cxn>
                  <a:cxn ang="0">
                    <a:pos x="52" y="33"/>
                  </a:cxn>
                  <a:cxn ang="0">
                    <a:pos x="30" y="56"/>
                  </a:cxn>
                  <a:cxn ang="0">
                    <a:pos x="23" y="71"/>
                  </a:cxn>
                  <a:cxn ang="0">
                    <a:pos x="7" y="80"/>
                  </a:cxn>
                  <a:cxn ang="0">
                    <a:pos x="7" y="101"/>
                  </a:cxn>
                  <a:cxn ang="0">
                    <a:pos x="0" y="118"/>
                  </a:cxn>
                  <a:cxn ang="0">
                    <a:pos x="0" y="118"/>
                  </a:cxn>
                  <a:cxn ang="0">
                    <a:pos x="0" y="118"/>
                  </a:cxn>
                </a:cxnLst>
                <a:rect l="0" t="0" r="r" b="b"/>
                <a:pathLst>
                  <a:path w="179" h="141">
                    <a:moveTo>
                      <a:pt x="0" y="118"/>
                    </a:moveTo>
                    <a:lnTo>
                      <a:pt x="7" y="118"/>
                    </a:lnTo>
                    <a:lnTo>
                      <a:pt x="23" y="125"/>
                    </a:lnTo>
                    <a:lnTo>
                      <a:pt x="23" y="141"/>
                    </a:lnTo>
                    <a:lnTo>
                      <a:pt x="44" y="134"/>
                    </a:lnTo>
                    <a:lnTo>
                      <a:pt x="59" y="134"/>
                    </a:lnTo>
                    <a:lnTo>
                      <a:pt x="59" y="118"/>
                    </a:lnTo>
                    <a:lnTo>
                      <a:pt x="59" y="101"/>
                    </a:lnTo>
                    <a:lnTo>
                      <a:pt x="111" y="101"/>
                    </a:lnTo>
                    <a:lnTo>
                      <a:pt x="120" y="94"/>
                    </a:lnTo>
                    <a:lnTo>
                      <a:pt x="141" y="101"/>
                    </a:lnTo>
                    <a:lnTo>
                      <a:pt x="158" y="87"/>
                    </a:lnTo>
                    <a:lnTo>
                      <a:pt x="172" y="87"/>
                    </a:lnTo>
                    <a:lnTo>
                      <a:pt x="179" y="80"/>
                    </a:lnTo>
                    <a:lnTo>
                      <a:pt x="179" y="80"/>
                    </a:lnTo>
                    <a:lnTo>
                      <a:pt x="172" y="80"/>
                    </a:lnTo>
                    <a:lnTo>
                      <a:pt x="172" y="64"/>
                    </a:lnTo>
                    <a:lnTo>
                      <a:pt x="141" y="47"/>
                    </a:lnTo>
                    <a:lnTo>
                      <a:pt x="141" y="40"/>
                    </a:lnTo>
                    <a:lnTo>
                      <a:pt x="127" y="16"/>
                    </a:lnTo>
                    <a:lnTo>
                      <a:pt x="127" y="0"/>
                    </a:lnTo>
                    <a:lnTo>
                      <a:pt x="111" y="0"/>
                    </a:lnTo>
                    <a:lnTo>
                      <a:pt x="89" y="16"/>
                    </a:lnTo>
                    <a:lnTo>
                      <a:pt x="75" y="16"/>
                    </a:lnTo>
                    <a:lnTo>
                      <a:pt x="52" y="33"/>
                    </a:lnTo>
                    <a:lnTo>
                      <a:pt x="30" y="56"/>
                    </a:lnTo>
                    <a:lnTo>
                      <a:pt x="23" y="71"/>
                    </a:lnTo>
                    <a:lnTo>
                      <a:pt x="7" y="80"/>
                    </a:lnTo>
                    <a:lnTo>
                      <a:pt x="7" y="101"/>
                    </a:lnTo>
                    <a:lnTo>
                      <a:pt x="0" y="118"/>
                    </a:lnTo>
                    <a:lnTo>
                      <a:pt x="0" y="118"/>
                    </a:lnTo>
                    <a:lnTo>
                      <a:pt x="0" y="118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98" name="Freeform 78"/>
              <p:cNvSpPr>
                <a:spLocks/>
              </p:cNvSpPr>
              <p:nvPr/>
            </p:nvSpPr>
            <p:spPr bwMode="auto">
              <a:xfrm>
                <a:off x="820683" y="4649695"/>
                <a:ext cx="314670" cy="362080"/>
              </a:xfrm>
              <a:custGeom>
                <a:avLst/>
                <a:gdLst/>
                <a:ahLst/>
                <a:cxnLst>
                  <a:cxn ang="0">
                    <a:pos x="152" y="67"/>
                  </a:cxn>
                  <a:cxn ang="0">
                    <a:pos x="139" y="67"/>
                  </a:cxn>
                  <a:cxn ang="0">
                    <a:pos x="142" y="61"/>
                  </a:cxn>
                  <a:cxn ang="0">
                    <a:pos x="139" y="55"/>
                  </a:cxn>
                  <a:cxn ang="0">
                    <a:pos x="133" y="55"/>
                  </a:cxn>
                  <a:cxn ang="0">
                    <a:pos x="130" y="51"/>
                  </a:cxn>
                  <a:cxn ang="0">
                    <a:pos x="123" y="45"/>
                  </a:cxn>
                  <a:cxn ang="0">
                    <a:pos x="66" y="0"/>
                  </a:cxn>
                  <a:cxn ang="0">
                    <a:pos x="54" y="4"/>
                  </a:cxn>
                  <a:cxn ang="0">
                    <a:pos x="63" y="93"/>
                  </a:cxn>
                  <a:cxn ang="0">
                    <a:pos x="66" y="93"/>
                  </a:cxn>
                  <a:cxn ang="0">
                    <a:pos x="63" y="106"/>
                  </a:cxn>
                  <a:cxn ang="0">
                    <a:pos x="16" y="106"/>
                  </a:cxn>
                  <a:cxn ang="0">
                    <a:pos x="9" y="109"/>
                  </a:cxn>
                  <a:cxn ang="0">
                    <a:pos x="3" y="106"/>
                  </a:cxn>
                  <a:cxn ang="0">
                    <a:pos x="0" y="115"/>
                  </a:cxn>
                  <a:cxn ang="0">
                    <a:pos x="0" y="115"/>
                  </a:cxn>
                  <a:cxn ang="0">
                    <a:pos x="0" y="115"/>
                  </a:cxn>
                  <a:cxn ang="0">
                    <a:pos x="3" y="125"/>
                  </a:cxn>
                  <a:cxn ang="0">
                    <a:pos x="6" y="128"/>
                  </a:cxn>
                  <a:cxn ang="0">
                    <a:pos x="6" y="135"/>
                  </a:cxn>
                  <a:cxn ang="0">
                    <a:pos x="6" y="138"/>
                  </a:cxn>
                  <a:cxn ang="0">
                    <a:pos x="13" y="141"/>
                  </a:cxn>
                  <a:cxn ang="0">
                    <a:pos x="22" y="138"/>
                  </a:cxn>
                  <a:cxn ang="0">
                    <a:pos x="28" y="138"/>
                  </a:cxn>
                  <a:cxn ang="0">
                    <a:pos x="35" y="144"/>
                  </a:cxn>
                  <a:cxn ang="0">
                    <a:pos x="35" y="151"/>
                  </a:cxn>
                  <a:cxn ang="0">
                    <a:pos x="38" y="160"/>
                  </a:cxn>
                  <a:cxn ang="0">
                    <a:pos x="44" y="160"/>
                  </a:cxn>
                  <a:cxn ang="0">
                    <a:pos x="51" y="157"/>
                  </a:cxn>
                  <a:cxn ang="0">
                    <a:pos x="54" y="160"/>
                  </a:cxn>
                  <a:cxn ang="0">
                    <a:pos x="57" y="160"/>
                  </a:cxn>
                  <a:cxn ang="0">
                    <a:pos x="60" y="154"/>
                  </a:cxn>
                  <a:cxn ang="0">
                    <a:pos x="60" y="144"/>
                  </a:cxn>
                  <a:cxn ang="0">
                    <a:pos x="70" y="138"/>
                  </a:cxn>
                  <a:cxn ang="0">
                    <a:pos x="70" y="131"/>
                  </a:cxn>
                  <a:cxn ang="0">
                    <a:pos x="79" y="125"/>
                  </a:cxn>
                  <a:cxn ang="0">
                    <a:pos x="92" y="115"/>
                  </a:cxn>
                  <a:cxn ang="0">
                    <a:pos x="98" y="115"/>
                  </a:cxn>
                  <a:cxn ang="0">
                    <a:pos x="108" y="109"/>
                  </a:cxn>
                  <a:cxn ang="0">
                    <a:pos x="114" y="109"/>
                  </a:cxn>
                  <a:cxn ang="0">
                    <a:pos x="123" y="109"/>
                  </a:cxn>
                  <a:cxn ang="0">
                    <a:pos x="123" y="106"/>
                  </a:cxn>
                  <a:cxn ang="0">
                    <a:pos x="142" y="106"/>
                  </a:cxn>
                  <a:cxn ang="0">
                    <a:pos x="149" y="103"/>
                  </a:cxn>
                  <a:cxn ang="0">
                    <a:pos x="152" y="93"/>
                  </a:cxn>
                  <a:cxn ang="0">
                    <a:pos x="152" y="67"/>
                  </a:cxn>
                  <a:cxn ang="0">
                    <a:pos x="152" y="67"/>
                  </a:cxn>
                </a:cxnLst>
                <a:rect l="0" t="0" r="r" b="b"/>
                <a:pathLst>
                  <a:path w="152" h="160">
                    <a:moveTo>
                      <a:pt x="152" y="67"/>
                    </a:moveTo>
                    <a:cubicBezTo>
                      <a:pt x="139" y="67"/>
                      <a:pt x="139" y="67"/>
                      <a:pt x="139" y="67"/>
                    </a:cubicBezTo>
                    <a:cubicBezTo>
                      <a:pt x="142" y="61"/>
                      <a:pt x="142" y="61"/>
                      <a:pt x="142" y="61"/>
                    </a:cubicBezTo>
                    <a:cubicBezTo>
                      <a:pt x="139" y="55"/>
                      <a:pt x="139" y="55"/>
                      <a:pt x="139" y="55"/>
                    </a:cubicBezTo>
                    <a:cubicBezTo>
                      <a:pt x="133" y="55"/>
                      <a:pt x="133" y="55"/>
                      <a:pt x="133" y="55"/>
                    </a:cubicBezTo>
                    <a:cubicBezTo>
                      <a:pt x="130" y="51"/>
                      <a:pt x="130" y="51"/>
                      <a:pt x="130" y="51"/>
                    </a:cubicBezTo>
                    <a:cubicBezTo>
                      <a:pt x="123" y="45"/>
                      <a:pt x="123" y="45"/>
                      <a:pt x="123" y="45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54" y="4"/>
                      <a:pt x="54" y="4"/>
                      <a:pt x="54" y="4"/>
                    </a:cubicBezTo>
                    <a:cubicBezTo>
                      <a:pt x="63" y="93"/>
                      <a:pt x="63" y="93"/>
                      <a:pt x="63" y="93"/>
                    </a:cubicBezTo>
                    <a:cubicBezTo>
                      <a:pt x="66" y="93"/>
                      <a:pt x="66" y="93"/>
                      <a:pt x="66" y="93"/>
                    </a:cubicBezTo>
                    <a:cubicBezTo>
                      <a:pt x="63" y="106"/>
                      <a:pt x="63" y="106"/>
                      <a:pt x="63" y="106"/>
                    </a:cubicBezTo>
                    <a:cubicBezTo>
                      <a:pt x="16" y="106"/>
                      <a:pt x="16" y="106"/>
                      <a:pt x="16" y="106"/>
                    </a:cubicBezTo>
                    <a:cubicBezTo>
                      <a:pt x="9" y="109"/>
                      <a:pt x="9" y="109"/>
                      <a:pt x="9" y="109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0" y="119"/>
                      <a:pt x="0" y="122"/>
                      <a:pt x="3" y="125"/>
                    </a:cubicBezTo>
                    <a:cubicBezTo>
                      <a:pt x="6" y="128"/>
                      <a:pt x="6" y="128"/>
                      <a:pt x="6" y="128"/>
                    </a:cubicBezTo>
                    <a:cubicBezTo>
                      <a:pt x="6" y="131"/>
                      <a:pt x="6" y="131"/>
                      <a:pt x="6" y="135"/>
                    </a:cubicBezTo>
                    <a:cubicBezTo>
                      <a:pt x="6" y="138"/>
                      <a:pt x="6" y="138"/>
                      <a:pt x="6" y="138"/>
                    </a:cubicBezTo>
                    <a:cubicBezTo>
                      <a:pt x="13" y="141"/>
                      <a:pt x="13" y="141"/>
                      <a:pt x="13" y="141"/>
                    </a:cubicBezTo>
                    <a:cubicBezTo>
                      <a:pt x="22" y="138"/>
                      <a:pt x="22" y="138"/>
                      <a:pt x="22" y="138"/>
                    </a:cubicBezTo>
                    <a:cubicBezTo>
                      <a:pt x="28" y="138"/>
                      <a:pt x="28" y="138"/>
                      <a:pt x="28" y="138"/>
                    </a:cubicBezTo>
                    <a:cubicBezTo>
                      <a:pt x="35" y="144"/>
                      <a:pt x="35" y="144"/>
                      <a:pt x="35" y="144"/>
                    </a:cubicBezTo>
                    <a:cubicBezTo>
                      <a:pt x="35" y="151"/>
                      <a:pt x="35" y="151"/>
                      <a:pt x="35" y="151"/>
                    </a:cubicBezTo>
                    <a:cubicBezTo>
                      <a:pt x="35" y="154"/>
                      <a:pt x="38" y="157"/>
                      <a:pt x="38" y="160"/>
                    </a:cubicBezTo>
                    <a:cubicBezTo>
                      <a:pt x="38" y="160"/>
                      <a:pt x="41" y="160"/>
                      <a:pt x="44" y="160"/>
                    </a:cubicBezTo>
                    <a:cubicBezTo>
                      <a:pt x="51" y="157"/>
                      <a:pt x="51" y="157"/>
                      <a:pt x="51" y="157"/>
                    </a:cubicBezTo>
                    <a:cubicBezTo>
                      <a:pt x="54" y="160"/>
                      <a:pt x="54" y="160"/>
                      <a:pt x="54" y="160"/>
                    </a:cubicBezTo>
                    <a:cubicBezTo>
                      <a:pt x="57" y="160"/>
                      <a:pt x="57" y="160"/>
                      <a:pt x="57" y="160"/>
                    </a:cubicBezTo>
                    <a:cubicBezTo>
                      <a:pt x="60" y="154"/>
                      <a:pt x="60" y="154"/>
                      <a:pt x="60" y="154"/>
                    </a:cubicBezTo>
                    <a:cubicBezTo>
                      <a:pt x="60" y="144"/>
                      <a:pt x="60" y="144"/>
                      <a:pt x="60" y="144"/>
                    </a:cubicBezTo>
                    <a:cubicBezTo>
                      <a:pt x="70" y="138"/>
                      <a:pt x="70" y="138"/>
                      <a:pt x="70" y="138"/>
                    </a:cubicBezTo>
                    <a:cubicBezTo>
                      <a:pt x="70" y="131"/>
                      <a:pt x="70" y="131"/>
                      <a:pt x="70" y="131"/>
                    </a:cubicBezTo>
                    <a:cubicBezTo>
                      <a:pt x="79" y="125"/>
                      <a:pt x="79" y="125"/>
                      <a:pt x="79" y="125"/>
                    </a:cubicBezTo>
                    <a:cubicBezTo>
                      <a:pt x="92" y="115"/>
                      <a:pt x="92" y="115"/>
                      <a:pt x="92" y="115"/>
                    </a:cubicBezTo>
                    <a:cubicBezTo>
                      <a:pt x="98" y="115"/>
                      <a:pt x="98" y="115"/>
                      <a:pt x="98" y="115"/>
                    </a:cubicBezTo>
                    <a:cubicBezTo>
                      <a:pt x="108" y="109"/>
                      <a:pt x="108" y="109"/>
                      <a:pt x="108" y="109"/>
                    </a:cubicBezTo>
                    <a:cubicBezTo>
                      <a:pt x="114" y="109"/>
                      <a:pt x="114" y="109"/>
                      <a:pt x="114" y="109"/>
                    </a:cubicBezTo>
                    <a:cubicBezTo>
                      <a:pt x="123" y="109"/>
                      <a:pt x="123" y="109"/>
                      <a:pt x="123" y="109"/>
                    </a:cubicBezTo>
                    <a:cubicBezTo>
                      <a:pt x="123" y="106"/>
                      <a:pt x="123" y="106"/>
                      <a:pt x="123" y="106"/>
                    </a:cubicBezTo>
                    <a:cubicBezTo>
                      <a:pt x="142" y="106"/>
                      <a:pt x="142" y="106"/>
                      <a:pt x="142" y="106"/>
                    </a:cubicBezTo>
                    <a:cubicBezTo>
                      <a:pt x="149" y="103"/>
                      <a:pt x="149" y="103"/>
                      <a:pt x="149" y="103"/>
                    </a:cubicBezTo>
                    <a:cubicBezTo>
                      <a:pt x="152" y="93"/>
                      <a:pt x="152" y="93"/>
                      <a:pt x="152" y="93"/>
                    </a:cubicBezTo>
                    <a:cubicBezTo>
                      <a:pt x="152" y="67"/>
                      <a:pt x="152" y="67"/>
                      <a:pt x="152" y="67"/>
                    </a:cubicBezTo>
                    <a:cubicBezTo>
                      <a:pt x="152" y="67"/>
                      <a:pt x="152" y="67"/>
                      <a:pt x="152" y="67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99" name="Freeform 79"/>
              <p:cNvSpPr>
                <a:spLocks/>
              </p:cNvSpPr>
              <p:nvPr/>
            </p:nvSpPr>
            <p:spPr bwMode="auto">
              <a:xfrm>
                <a:off x="1060849" y="4694715"/>
                <a:ext cx="298016" cy="272039"/>
              </a:xfrm>
              <a:custGeom>
                <a:avLst/>
                <a:gdLst/>
                <a:ahLst/>
                <a:cxnLst>
                  <a:cxn ang="0">
                    <a:pos x="87" y="114"/>
                  </a:cxn>
                  <a:cxn ang="0">
                    <a:pos x="87" y="173"/>
                  </a:cxn>
                  <a:cxn ang="0">
                    <a:pos x="73" y="201"/>
                  </a:cxn>
                  <a:cxn ang="0">
                    <a:pos x="59" y="211"/>
                  </a:cxn>
                  <a:cxn ang="0">
                    <a:pos x="21" y="211"/>
                  </a:cxn>
                  <a:cxn ang="0">
                    <a:pos x="14" y="218"/>
                  </a:cxn>
                  <a:cxn ang="0">
                    <a:pos x="0" y="218"/>
                  </a:cxn>
                  <a:cxn ang="0">
                    <a:pos x="0" y="225"/>
                  </a:cxn>
                  <a:cxn ang="0">
                    <a:pos x="7" y="248"/>
                  </a:cxn>
                  <a:cxn ang="0">
                    <a:pos x="14" y="263"/>
                  </a:cxn>
                  <a:cxn ang="0">
                    <a:pos x="42" y="277"/>
                  </a:cxn>
                  <a:cxn ang="0">
                    <a:pos x="42" y="284"/>
                  </a:cxn>
                  <a:cxn ang="0">
                    <a:pos x="59" y="270"/>
                  </a:cxn>
                  <a:cxn ang="0">
                    <a:pos x="66" y="284"/>
                  </a:cxn>
                  <a:cxn ang="0">
                    <a:pos x="73" y="270"/>
                  </a:cxn>
                  <a:cxn ang="0">
                    <a:pos x="87" y="248"/>
                  </a:cxn>
                  <a:cxn ang="0">
                    <a:pos x="132" y="241"/>
                  </a:cxn>
                  <a:cxn ang="0">
                    <a:pos x="139" y="256"/>
                  </a:cxn>
                  <a:cxn ang="0">
                    <a:pos x="163" y="248"/>
                  </a:cxn>
                  <a:cxn ang="0">
                    <a:pos x="191" y="263"/>
                  </a:cxn>
                  <a:cxn ang="0">
                    <a:pos x="222" y="256"/>
                  </a:cxn>
                  <a:cxn ang="0">
                    <a:pos x="257" y="256"/>
                  </a:cxn>
                  <a:cxn ang="0">
                    <a:pos x="281" y="241"/>
                  </a:cxn>
                  <a:cxn ang="0">
                    <a:pos x="288" y="241"/>
                  </a:cxn>
                  <a:cxn ang="0">
                    <a:pos x="288" y="225"/>
                  </a:cxn>
                  <a:cxn ang="0">
                    <a:pos x="333" y="166"/>
                  </a:cxn>
                  <a:cxn ang="0">
                    <a:pos x="333" y="90"/>
                  </a:cxn>
                  <a:cxn ang="0">
                    <a:pos x="340" y="76"/>
                  </a:cxn>
                  <a:cxn ang="0">
                    <a:pos x="319" y="45"/>
                  </a:cxn>
                  <a:cxn ang="0">
                    <a:pos x="319" y="17"/>
                  </a:cxn>
                  <a:cxn ang="0">
                    <a:pos x="302" y="24"/>
                  </a:cxn>
                  <a:cxn ang="0">
                    <a:pos x="288" y="8"/>
                  </a:cxn>
                  <a:cxn ang="0">
                    <a:pos x="257" y="0"/>
                  </a:cxn>
                  <a:cxn ang="0">
                    <a:pos x="170" y="62"/>
                  </a:cxn>
                  <a:cxn ang="0">
                    <a:pos x="125" y="107"/>
                  </a:cxn>
                  <a:cxn ang="0">
                    <a:pos x="87" y="114"/>
                  </a:cxn>
                  <a:cxn ang="0">
                    <a:pos x="87" y="114"/>
                  </a:cxn>
                  <a:cxn ang="0">
                    <a:pos x="87" y="114"/>
                  </a:cxn>
                </a:cxnLst>
                <a:rect l="0" t="0" r="r" b="b"/>
                <a:pathLst>
                  <a:path w="340" h="284">
                    <a:moveTo>
                      <a:pt x="87" y="114"/>
                    </a:moveTo>
                    <a:lnTo>
                      <a:pt x="87" y="173"/>
                    </a:lnTo>
                    <a:lnTo>
                      <a:pt x="73" y="201"/>
                    </a:lnTo>
                    <a:lnTo>
                      <a:pt x="59" y="211"/>
                    </a:lnTo>
                    <a:lnTo>
                      <a:pt x="21" y="211"/>
                    </a:lnTo>
                    <a:lnTo>
                      <a:pt x="14" y="218"/>
                    </a:lnTo>
                    <a:lnTo>
                      <a:pt x="0" y="218"/>
                    </a:lnTo>
                    <a:lnTo>
                      <a:pt x="0" y="225"/>
                    </a:lnTo>
                    <a:lnTo>
                      <a:pt x="7" y="248"/>
                    </a:lnTo>
                    <a:lnTo>
                      <a:pt x="14" y="263"/>
                    </a:lnTo>
                    <a:lnTo>
                      <a:pt x="42" y="277"/>
                    </a:lnTo>
                    <a:lnTo>
                      <a:pt x="42" y="284"/>
                    </a:lnTo>
                    <a:lnTo>
                      <a:pt x="59" y="270"/>
                    </a:lnTo>
                    <a:lnTo>
                      <a:pt x="66" y="284"/>
                    </a:lnTo>
                    <a:lnTo>
                      <a:pt x="73" y="270"/>
                    </a:lnTo>
                    <a:lnTo>
                      <a:pt x="87" y="248"/>
                    </a:lnTo>
                    <a:lnTo>
                      <a:pt x="132" y="241"/>
                    </a:lnTo>
                    <a:lnTo>
                      <a:pt x="139" y="256"/>
                    </a:lnTo>
                    <a:lnTo>
                      <a:pt x="163" y="248"/>
                    </a:lnTo>
                    <a:lnTo>
                      <a:pt x="191" y="263"/>
                    </a:lnTo>
                    <a:lnTo>
                      <a:pt x="222" y="256"/>
                    </a:lnTo>
                    <a:lnTo>
                      <a:pt x="257" y="256"/>
                    </a:lnTo>
                    <a:lnTo>
                      <a:pt x="281" y="241"/>
                    </a:lnTo>
                    <a:lnTo>
                      <a:pt x="288" y="241"/>
                    </a:lnTo>
                    <a:lnTo>
                      <a:pt x="288" y="225"/>
                    </a:lnTo>
                    <a:lnTo>
                      <a:pt x="333" y="166"/>
                    </a:lnTo>
                    <a:lnTo>
                      <a:pt x="333" y="90"/>
                    </a:lnTo>
                    <a:lnTo>
                      <a:pt x="340" y="76"/>
                    </a:lnTo>
                    <a:lnTo>
                      <a:pt x="319" y="45"/>
                    </a:lnTo>
                    <a:lnTo>
                      <a:pt x="319" y="17"/>
                    </a:lnTo>
                    <a:lnTo>
                      <a:pt x="302" y="24"/>
                    </a:lnTo>
                    <a:lnTo>
                      <a:pt x="288" y="8"/>
                    </a:lnTo>
                    <a:lnTo>
                      <a:pt x="257" y="0"/>
                    </a:lnTo>
                    <a:lnTo>
                      <a:pt x="170" y="62"/>
                    </a:lnTo>
                    <a:lnTo>
                      <a:pt x="125" y="107"/>
                    </a:lnTo>
                    <a:lnTo>
                      <a:pt x="87" y="114"/>
                    </a:lnTo>
                    <a:lnTo>
                      <a:pt x="87" y="114"/>
                    </a:lnTo>
                    <a:lnTo>
                      <a:pt x="87" y="114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00" name="Freeform 80"/>
              <p:cNvSpPr>
                <a:spLocks/>
              </p:cNvSpPr>
              <p:nvPr/>
            </p:nvSpPr>
            <p:spPr bwMode="auto">
              <a:xfrm>
                <a:off x="1325557" y="4694715"/>
                <a:ext cx="191081" cy="389859"/>
              </a:xfrm>
              <a:custGeom>
                <a:avLst/>
                <a:gdLst/>
                <a:ahLst/>
                <a:cxnLst>
                  <a:cxn ang="0">
                    <a:pos x="9" y="7"/>
                  </a:cxn>
                  <a:cxn ang="0">
                    <a:pos x="12" y="20"/>
                  </a:cxn>
                  <a:cxn ang="0">
                    <a:pos x="21" y="33"/>
                  </a:cxn>
                  <a:cxn ang="0">
                    <a:pos x="18" y="39"/>
                  </a:cxn>
                  <a:cxn ang="0">
                    <a:pos x="18" y="72"/>
                  </a:cxn>
                  <a:cxn ang="0">
                    <a:pos x="0" y="98"/>
                  </a:cxn>
                  <a:cxn ang="0">
                    <a:pos x="0" y="111"/>
                  </a:cxn>
                  <a:cxn ang="0">
                    <a:pos x="6" y="114"/>
                  </a:cxn>
                  <a:cxn ang="0">
                    <a:pos x="15" y="120"/>
                  </a:cxn>
                  <a:cxn ang="0">
                    <a:pos x="15" y="120"/>
                  </a:cxn>
                  <a:cxn ang="0">
                    <a:pos x="15" y="137"/>
                  </a:cxn>
                  <a:cxn ang="0">
                    <a:pos x="15" y="146"/>
                  </a:cxn>
                  <a:cxn ang="0">
                    <a:pos x="18" y="146"/>
                  </a:cxn>
                  <a:cxn ang="0">
                    <a:pos x="6" y="149"/>
                  </a:cxn>
                  <a:cxn ang="0">
                    <a:pos x="6" y="156"/>
                  </a:cxn>
                  <a:cxn ang="0">
                    <a:pos x="12" y="162"/>
                  </a:cxn>
                  <a:cxn ang="0">
                    <a:pos x="15" y="172"/>
                  </a:cxn>
                  <a:cxn ang="0">
                    <a:pos x="27" y="172"/>
                  </a:cxn>
                  <a:cxn ang="0">
                    <a:pos x="34" y="172"/>
                  </a:cxn>
                  <a:cxn ang="0">
                    <a:pos x="46" y="169"/>
                  </a:cxn>
                  <a:cxn ang="0">
                    <a:pos x="49" y="159"/>
                  </a:cxn>
                  <a:cxn ang="0">
                    <a:pos x="58" y="156"/>
                  </a:cxn>
                  <a:cxn ang="0">
                    <a:pos x="73" y="140"/>
                  </a:cxn>
                  <a:cxn ang="0">
                    <a:pos x="83" y="137"/>
                  </a:cxn>
                  <a:cxn ang="0">
                    <a:pos x="83" y="137"/>
                  </a:cxn>
                  <a:cxn ang="0">
                    <a:pos x="79" y="133"/>
                  </a:cxn>
                  <a:cxn ang="0">
                    <a:pos x="79" y="127"/>
                  </a:cxn>
                  <a:cxn ang="0">
                    <a:pos x="76" y="120"/>
                  </a:cxn>
                  <a:cxn ang="0">
                    <a:pos x="73" y="120"/>
                  </a:cxn>
                  <a:cxn ang="0">
                    <a:pos x="76" y="111"/>
                  </a:cxn>
                  <a:cxn ang="0">
                    <a:pos x="73" y="104"/>
                  </a:cxn>
                  <a:cxn ang="0">
                    <a:pos x="76" y="101"/>
                  </a:cxn>
                  <a:cxn ang="0">
                    <a:pos x="76" y="98"/>
                  </a:cxn>
                  <a:cxn ang="0">
                    <a:pos x="83" y="91"/>
                  </a:cxn>
                  <a:cxn ang="0">
                    <a:pos x="83" y="88"/>
                  </a:cxn>
                  <a:cxn ang="0">
                    <a:pos x="86" y="85"/>
                  </a:cxn>
                  <a:cxn ang="0">
                    <a:pos x="89" y="85"/>
                  </a:cxn>
                  <a:cxn ang="0">
                    <a:pos x="92" y="85"/>
                  </a:cxn>
                  <a:cxn ang="0">
                    <a:pos x="92" y="46"/>
                  </a:cxn>
                  <a:cxn ang="0">
                    <a:pos x="18" y="0"/>
                  </a:cxn>
                  <a:cxn ang="0">
                    <a:pos x="9" y="7"/>
                  </a:cxn>
                  <a:cxn ang="0">
                    <a:pos x="9" y="7"/>
                  </a:cxn>
                </a:cxnLst>
                <a:rect l="0" t="0" r="r" b="b"/>
                <a:pathLst>
                  <a:path w="92" h="172">
                    <a:moveTo>
                      <a:pt x="9" y="7"/>
                    </a:moveTo>
                    <a:cubicBezTo>
                      <a:pt x="12" y="20"/>
                      <a:pt x="12" y="20"/>
                      <a:pt x="12" y="20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18" y="39"/>
                      <a:pt x="18" y="39"/>
                      <a:pt x="18" y="39"/>
                    </a:cubicBezTo>
                    <a:cubicBezTo>
                      <a:pt x="18" y="72"/>
                      <a:pt x="18" y="72"/>
                      <a:pt x="18" y="72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111"/>
                      <a:pt x="0" y="111"/>
                      <a:pt x="0" y="111"/>
                    </a:cubicBezTo>
                    <a:cubicBezTo>
                      <a:pt x="6" y="114"/>
                      <a:pt x="6" y="114"/>
                      <a:pt x="6" y="114"/>
                    </a:cubicBezTo>
                    <a:cubicBezTo>
                      <a:pt x="15" y="120"/>
                      <a:pt x="15" y="120"/>
                      <a:pt x="15" y="120"/>
                    </a:cubicBezTo>
                    <a:cubicBezTo>
                      <a:pt x="15" y="120"/>
                      <a:pt x="15" y="120"/>
                      <a:pt x="15" y="120"/>
                    </a:cubicBezTo>
                    <a:cubicBezTo>
                      <a:pt x="15" y="127"/>
                      <a:pt x="15" y="130"/>
                      <a:pt x="15" y="137"/>
                    </a:cubicBezTo>
                    <a:cubicBezTo>
                      <a:pt x="15" y="137"/>
                      <a:pt x="15" y="143"/>
                      <a:pt x="15" y="146"/>
                    </a:cubicBezTo>
                    <a:cubicBezTo>
                      <a:pt x="18" y="146"/>
                      <a:pt x="18" y="146"/>
                      <a:pt x="18" y="146"/>
                    </a:cubicBezTo>
                    <a:cubicBezTo>
                      <a:pt x="6" y="149"/>
                      <a:pt x="6" y="149"/>
                      <a:pt x="6" y="149"/>
                    </a:cubicBezTo>
                    <a:cubicBezTo>
                      <a:pt x="6" y="156"/>
                      <a:pt x="6" y="156"/>
                      <a:pt x="6" y="156"/>
                    </a:cubicBezTo>
                    <a:cubicBezTo>
                      <a:pt x="12" y="162"/>
                      <a:pt x="12" y="162"/>
                      <a:pt x="12" y="162"/>
                    </a:cubicBezTo>
                    <a:cubicBezTo>
                      <a:pt x="15" y="172"/>
                      <a:pt x="15" y="172"/>
                      <a:pt x="15" y="172"/>
                    </a:cubicBezTo>
                    <a:cubicBezTo>
                      <a:pt x="27" y="172"/>
                      <a:pt x="27" y="172"/>
                      <a:pt x="27" y="172"/>
                    </a:cubicBezTo>
                    <a:cubicBezTo>
                      <a:pt x="34" y="172"/>
                      <a:pt x="34" y="172"/>
                      <a:pt x="34" y="172"/>
                    </a:cubicBezTo>
                    <a:cubicBezTo>
                      <a:pt x="46" y="169"/>
                      <a:pt x="46" y="169"/>
                      <a:pt x="46" y="169"/>
                    </a:cubicBezTo>
                    <a:cubicBezTo>
                      <a:pt x="49" y="159"/>
                      <a:pt x="49" y="159"/>
                      <a:pt x="49" y="159"/>
                    </a:cubicBezTo>
                    <a:cubicBezTo>
                      <a:pt x="58" y="156"/>
                      <a:pt x="58" y="156"/>
                      <a:pt x="58" y="156"/>
                    </a:cubicBezTo>
                    <a:cubicBezTo>
                      <a:pt x="73" y="140"/>
                      <a:pt x="73" y="140"/>
                      <a:pt x="73" y="140"/>
                    </a:cubicBezTo>
                    <a:cubicBezTo>
                      <a:pt x="83" y="137"/>
                      <a:pt x="83" y="137"/>
                      <a:pt x="83" y="137"/>
                    </a:cubicBezTo>
                    <a:cubicBezTo>
                      <a:pt x="83" y="137"/>
                      <a:pt x="83" y="137"/>
                      <a:pt x="83" y="137"/>
                    </a:cubicBezTo>
                    <a:cubicBezTo>
                      <a:pt x="79" y="133"/>
                      <a:pt x="79" y="133"/>
                      <a:pt x="79" y="133"/>
                    </a:cubicBezTo>
                    <a:cubicBezTo>
                      <a:pt x="79" y="127"/>
                      <a:pt x="79" y="127"/>
                      <a:pt x="79" y="127"/>
                    </a:cubicBezTo>
                    <a:cubicBezTo>
                      <a:pt x="76" y="120"/>
                      <a:pt x="76" y="120"/>
                      <a:pt x="76" y="120"/>
                    </a:cubicBezTo>
                    <a:cubicBezTo>
                      <a:pt x="73" y="120"/>
                      <a:pt x="73" y="120"/>
                      <a:pt x="73" y="120"/>
                    </a:cubicBezTo>
                    <a:cubicBezTo>
                      <a:pt x="73" y="117"/>
                      <a:pt x="73" y="114"/>
                      <a:pt x="76" y="111"/>
                    </a:cubicBezTo>
                    <a:cubicBezTo>
                      <a:pt x="73" y="104"/>
                      <a:pt x="73" y="104"/>
                      <a:pt x="73" y="104"/>
                    </a:cubicBezTo>
                    <a:cubicBezTo>
                      <a:pt x="76" y="101"/>
                      <a:pt x="76" y="101"/>
                      <a:pt x="76" y="101"/>
                    </a:cubicBezTo>
                    <a:cubicBezTo>
                      <a:pt x="76" y="98"/>
                      <a:pt x="76" y="98"/>
                      <a:pt x="76" y="98"/>
                    </a:cubicBezTo>
                    <a:cubicBezTo>
                      <a:pt x="83" y="91"/>
                      <a:pt x="83" y="91"/>
                      <a:pt x="83" y="91"/>
                    </a:cubicBezTo>
                    <a:cubicBezTo>
                      <a:pt x="83" y="88"/>
                      <a:pt x="83" y="88"/>
                      <a:pt x="83" y="88"/>
                    </a:cubicBezTo>
                    <a:cubicBezTo>
                      <a:pt x="86" y="85"/>
                      <a:pt x="86" y="85"/>
                      <a:pt x="86" y="85"/>
                    </a:cubicBezTo>
                    <a:cubicBezTo>
                      <a:pt x="89" y="85"/>
                      <a:pt x="89" y="85"/>
                      <a:pt x="89" y="85"/>
                    </a:cubicBezTo>
                    <a:cubicBezTo>
                      <a:pt x="92" y="85"/>
                      <a:pt x="92" y="85"/>
                      <a:pt x="92" y="85"/>
                    </a:cubicBezTo>
                    <a:cubicBezTo>
                      <a:pt x="92" y="46"/>
                      <a:pt x="92" y="46"/>
                      <a:pt x="92" y="46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9" y="7"/>
                      <a:pt x="9" y="7"/>
                      <a:pt x="9" y="7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01" name="Freeform 81"/>
              <p:cNvSpPr>
                <a:spLocks/>
              </p:cNvSpPr>
              <p:nvPr/>
            </p:nvSpPr>
            <p:spPr bwMode="auto">
              <a:xfrm>
                <a:off x="737413" y="4596053"/>
                <a:ext cx="215623" cy="307481"/>
              </a:xfrm>
              <a:custGeom>
                <a:avLst/>
                <a:gdLst/>
                <a:ahLst/>
                <a:cxnLst>
                  <a:cxn ang="0">
                    <a:pos x="0" y="117"/>
                  </a:cxn>
                  <a:cxn ang="0">
                    <a:pos x="9" y="117"/>
                  </a:cxn>
                  <a:cxn ang="0">
                    <a:pos x="22" y="117"/>
                  </a:cxn>
                  <a:cxn ang="0">
                    <a:pos x="25" y="123"/>
                  </a:cxn>
                  <a:cxn ang="0">
                    <a:pos x="35" y="133"/>
                  </a:cxn>
                  <a:cxn ang="0">
                    <a:pos x="41" y="136"/>
                  </a:cxn>
                  <a:cxn ang="0">
                    <a:pos x="44" y="123"/>
                  </a:cxn>
                  <a:cxn ang="0">
                    <a:pos x="50" y="130"/>
                  </a:cxn>
                  <a:cxn ang="0">
                    <a:pos x="53" y="130"/>
                  </a:cxn>
                  <a:cxn ang="0">
                    <a:pos x="101" y="127"/>
                  </a:cxn>
                  <a:cxn ang="0">
                    <a:pos x="104" y="120"/>
                  </a:cxn>
                  <a:cxn ang="0">
                    <a:pos x="101" y="120"/>
                  </a:cxn>
                  <a:cxn ang="0">
                    <a:pos x="91" y="23"/>
                  </a:cxn>
                  <a:cxn ang="0">
                    <a:pos x="104" y="23"/>
                  </a:cxn>
                  <a:cxn ang="0">
                    <a:pos x="79" y="0"/>
                  </a:cxn>
                  <a:cxn ang="0">
                    <a:pos x="76" y="13"/>
                  </a:cxn>
                  <a:cxn ang="0">
                    <a:pos x="44" y="13"/>
                  </a:cxn>
                  <a:cxn ang="0">
                    <a:pos x="44" y="42"/>
                  </a:cxn>
                  <a:cxn ang="0">
                    <a:pos x="35" y="49"/>
                  </a:cxn>
                  <a:cxn ang="0">
                    <a:pos x="35" y="68"/>
                  </a:cxn>
                  <a:cxn ang="0">
                    <a:pos x="0" y="68"/>
                  </a:cxn>
                  <a:cxn ang="0">
                    <a:pos x="3" y="72"/>
                  </a:cxn>
                  <a:cxn ang="0">
                    <a:pos x="3" y="72"/>
                  </a:cxn>
                  <a:cxn ang="0">
                    <a:pos x="0" y="117"/>
                  </a:cxn>
                </a:cxnLst>
                <a:rect l="0" t="0" r="r" b="b"/>
                <a:pathLst>
                  <a:path w="104" h="136">
                    <a:moveTo>
                      <a:pt x="0" y="117"/>
                    </a:moveTo>
                    <a:cubicBezTo>
                      <a:pt x="9" y="117"/>
                      <a:pt x="9" y="117"/>
                      <a:pt x="9" y="117"/>
                    </a:cubicBezTo>
                    <a:cubicBezTo>
                      <a:pt x="22" y="117"/>
                      <a:pt x="22" y="117"/>
                      <a:pt x="22" y="117"/>
                    </a:cubicBezTo>
                    <a:cubicBezTo>
                      <a:pt x="25" y="123"/>
                      <a:pt x="25" y="123"/>
                      <a:pt x="25" y="123"/>
                    </a:cubicBezTo>
                    <a:cubicBezTo>
                      <a:pt x="35" y="133"/>
                      <a:pt x="35" y="133"/>
                      <a:pt x="35" y="133"/>
                    </a:cubicBezTo>
                    <a:cubicBezTo>
                      <a:pt x="41" y="136"/>
                      <a:pt x="41" y="136"/>
                      <a:pt x="41" y="136"/>
                    </a:cubicBezTo>
                    <a:cubicBezTo>
                      <a:pt x="44" y="123"/>
                      <a:pt x="44" y="123"/>
                      <a:pt x="44" y="123"/>
                    </a:cubicBezTo>
                    <a:cubicBezTo>
                      <a:pt x="50" y="130"/>
                      <a:pt x="50" y="130"/>
                      <a:pt x="50" y="130"/>
                    </a:cubicBezTo>
                    <a:cubicBezTo>
                      <a:pt x="53" y="130"/>
                      <a:pt x="53" y="130"/>
                      <a:pt x="53" y="130"/>
                    </a:cubicBezTo>
                    <a:cubicBezTo>
                      <a:pt x="101" y="127"/>
                      <a:pt x="101" y="127"/>
                      <a:pt x="101" y="127"/>
                    </a:cubicBezTo>
                    <a:cubicBezTo>
                      <a:pt x="104" y="120"/>
                      <a:pt x="104" y="120"/>
                      <a:pt x="104" y="120"/>
                    </a:cubicBezTo>
                    <a:cubicBezTo>
                      <a:pt x="101" y="120"/>
                      <a:pt x="101" y="120"/>
                      <a:pt x="101" y="120"/>
                    </a:cubicBezTo>
                    <a:cubicBezTo>
                      <a:pt x="91" y="23"/>
                      <a:pt x="91" y="23"/>
                      <a:pt x="91" y="23"/>
                    </a:cubicBezTo>
                    <a:cubicBezTo>
                      <a:pt x="104" y="23"/>
                      <a:pt x="104" y="23"/>
                      <a:pt x="104" y="23"/>
                    </a:cubicBezTo>
                    <a:cubicBezTo>
                      <a:pt x="79" y="0"/>
                      <a:pt x="79" y="0"/>
                      <a:pt x="79" y="0"/>
                    </a:cubicBezTo>
                    <a:cubicBezTo>
                      <a:pt x="76" y="13"/>
                      <a:pt x="76" y="13"/>
                      <a:pt x="76" y="13"/>
                    </a:cubicBezTo>
                    <a:cubicBezTo>
                      <a:pt x="44" y="13"/>
                      <a:pt x="44" y="13"/>
                      <a:pt x="44" y="13"/>
                    </a:cubicBezTo>
                    <a:cubicBezTo>
                      <a:pt x="44" y="42"/>
                      <a:pt x="44" y="42"/>
                      <a:pt x="44" y="42"/>
                    </a:cubicBezTo>
                    <a:cubicBezTo>
                      <a:pt x="35" y="49"/>
                      <a:pt x="35" y="49"/>
                      <a:pt x="35" y="49"/>
                    </a:cubicBezTo>
                    <a:cubicBezTo>
                      <a:pt x="35" y="68"/>
                      <a:pt x="35" y="68"/>
                      <a:pt x="35" y="68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3" y="72"/>
                      <a:pt x="3" y="72"/>
                      <a:pt x="3" y="72"/>
                    </a:cubicBezTo>
                    <a:cubicBezTo>
                      <a:pt x="3" y="72"/>
                      <a:pt x="3" y="72"/>
                      <a:pt x="3" y="72"/>
                    </a:cubicBezTo>
                    <a:cubicBezTo>
                      <a:pt x="0" y="91"/>
                      <a:pt x="9" y="101"/>
                      <a:pt x="0" y="117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02" name="Freeform 85"/>
              <p:cNvSpPr>
                <a:spLocks/>
              </p:cNvSpPr>
              <p:nvPr/>
            </p:nvSpPr>
            <p:spPr bwMode="auto">
              <a:xfrm>
                <a:off x="811918" y="4378613"/>
                <a:ext cx="223512" cy="199240"/>
              </a:xfrm>
              <a:custGeom>
                <a:avLst/>
                <a:gdLst/>
                <a:ahLst/>
                <a:cxnLst>
                  <a:cxn ang="0">
                    <a:pos x="0" y="88"/>
                  </a:cxn>
                  <a:cxn ang="0">
                    <a:pos x="38" y="88"/>
                  </a:cxn>
                  <a:cxn ang="0">
                    <a:pos x="38" y="79"/>
                  </a:cxn>
                  <a:cxn ang="0">
                    <a:pos x="48" y="69"/>
                  </a:cxn>
                  <a:cxn ang="0">
                    <a:pos x="57" y="69"/>
                  </a:cxn>
                  <a:cxn ang="0">
                    <a:pos x="67" y="69"/>
                  </a:cxn>
                  <a:cxn ang="0">
                    <a:pos x="70" y="62"/>
                  </a:cxn>
                  <a:cxn ang="0">
                    <a:pos x="76" y="56"/>
                  </a:cxn>
                  <a:cxn ang="0">
                    <a:pos x="82" y="53"/>
                  </a:cxn>
                  <a:cxn ang="0">
                    <a:pos x="82" y="49"/>
                  </a:cxn>
                  <a:cxn ang="0">
                    <a:pos x="89" y="46"/>
                  </a:cxn>
                  <a:cxn ang="0">
                    <a:pos x="92" y="40"/>
                  </a:cxn>
                  <a:cxn ang="0">
                    <a:pos x="108" y="43"/>
                  </a:cxn>
                  <a:cxn ang="0">
                    <a:pos x="108" y="36"/>
                  </a:cxn>
                  <a:cxn ang="0">
                    <a:pos x="105" y="33"/>
                  </a:cxn>
                  <a:cxn ang="0">
                    <a:pos x="102" y="20"/>
                  </a:cxn>
                  <a:cxn ang="0">
                    <a:pos x="98" y="10"/>
                  </a:cxn>
                  <a:cxn ang="0">
                    <a:pos x="95" y="10"/>
                  </a:cxn>
                  <a:cxn ang="0">
                    <a:pos x="95" y="10"/>
                  </a:cxn>
                  <a:cxn ang="0">
                    <a:pos x="95" y="7"/>
                  </a:cxn>
                  <a:cxn ang="0">
                    <a:pos x="95" y="7"/>
                  </a:cxn>
                  <a:cxn ang="0">
                    <a:pos x="73" y="0"/>
                  </a:cxn>
                  <a:cxn ang="0">
                    <a:pos x="67" y="4"/>
                  </a:cxn>
                  <a:cxn ang="0">
                    <a:pos x="63" y="17"/>
                  </a:cxn>
                  <a:cxn ang="0">
                    <a:pos x="63" y="17"/>
                  </a:cxn>
                  <a:cxn ang="0">
                    <a:pos x="63" y="17"/>
                  </a:cxn>
                  <a:cxn ang="0">
                    <a:pos x="35" y="40"/>
                  </a:cxn>
                  <a:cxn ang="0">
                    <a:pos x="32" y="66"/>
                  </a:cxn>
                  <a:cxn ang="0">
                    <a:pos x="32" y="66"/>
                  </a:cxn>
                  <a:cxn ang="0">
                    <a:pos x="32" y="66"/>
                  </a:cxn>
                  <a:cxn ang="0">
                    <a:pos x="0" y="88"/>
                  </a:cxn>
                </a:cxnLst>
                <a:rect l="0" t="0" r="r" b="b"/>
                <a:pathLst>
                  <a:path w="108" h="88">
                    <a:moveTo>
                      <a:pt x="0" y="88"/>
                    </a:moveTo>
                    <a:cubicBezTo>
                      <a:pt x="38" y="88"/>
                      <a:pt x="38" y="88"/>
                      <a:pt x="38" y="88"/>
                    </a:cubicBezTo>
                    <a:cubicBezTo>
                      <a:pt x="38" y="79"/>
                      <a:pt x="38" y="79"/>
                      <a:pt x="38" y="79"/>
                    </a:cubicBezTo>
                    <a:cubicBezTo>
                      <a:pt x="48" y="69"/>
                      <a:pt x="48" y="69"/>
                      <a:pt x="48" y="69"/>
                    </a:cubicBezTo>
                    <a:cubicBezTo>
                      <a:pt x="57" y="69"/>
                      <a:pt x="57" y="69"/>
                      <a:pt x="57" y="69"/>
                    </a:cubicBezTo>
                    <a:cubicBezTo>
                      <a:pt x="67" y="69"/>
                      <a:pt x="67" y="69"/>
                      <a:pt x="67" y="69"/>
                    </a:cubicBezTo>
                    <a:cubicBezTo>
                      <a:pt x="70" y="62"/>
                      <a:pt x="70" y="62"/>
                      <a:pt x="70" y="62"/>
                    </a:cubicBezTo>
                    <a:cubicBezTo>
                      <a:pt x="76" y="56"/>
                      <a:pt x="76" y="56"/>
                      <a:pt x="76" y="56"/>
                    </a:cubicBezTo>
                    <a:cubicBezTo>
                      <a:pt x="82" y="53"/>
                      <a:pt x="82" y="53"/>
                      <a:pt x="82" y="53"/>
                    </a:cubicBezTo>
                    <a:cubicBezTo>
                      <a:pt x="82" y="49"/>
                      <a:pt x="82" y="49"/>
                      <a:pt x="82" y="49"/>
                    </a:cubicBezTo>
                    <a:cubicBezTo>
                      <a:pt x="89" y="46"/>
                      <a:pt x="89" y="46"/>
                      <a:pt x="89" y="46"/>
                    </a:cubicBezTo>
                    <a:cubicBezTo>
                      <a:pt x="92" y="40"/>
                      <a:pt x="92" y="40"/>
                      <a:pt x="92" y="40"/>
                    </a:cubicBezTo>
                    <a:cubicBezTo>
                      <a:pt x="108" y="43"/>
                      <a:pt x="108" y="43"/>
                      <a:pt x="108" y="43"/>
                    </a:cubicBezTo>
                    <a:cubicBezTo>
                      <a:pt x="108" y="36"/>
                      <a:pt x="108" y="36"/>
                      <a:pt x="108" y="36"/>
                    </a:cubicBezTo>
                    <a:cubicBezTo>
                      <a:pt x="105" y="33"/>
                      <a:pt x="105" y="33"/>
                      <a:pt x="105" y="33"/>
                    </a:cubicBezTo>
                    <a:cubicBezTo>
                      <a:pt x="102" y="20"/>
                      <a:pt x="102" y="20"/>
                      <a:pt x="102" y="20"/>
                    </a:cubicBezTo>
                    <a:cubicBezTo>
                      <a:pt x="98" y="10"/>
                      <a:pt x="98" y="10"/>
                      <a:pt x="98" y="10"/>
                    </a:cubicBezTo>
                    <a:cubicBezTo>
                      <a:pt x="98" y="10"/>
                      <a:pt x="98" y="10"/>
                      <a:pt x="95" y="10"/>
                    </a:cubicBezTo>
                    <a:cubicBezTo>
                      <a:pt x="95" y="10"/>
                      <a:pt x="95" y="10"/>
                      <a:pt x="95" y="10"/>
                    </a:cubicBezTo>
                    <a:cubicBezTo>
                      <a:pt x="95" y="7"/>
                      <a:pt x="95" y="7"/>
                      <a:pt x="95" y="7"/>
                    </a:cubicBezTo>
                    <a:cubicBezTo>
                      <a:pt x="95" y="7"/>
                      <a:pt x="95" y="7"/>
                      <a:pt x="95" y="7"/>
                    </a:cubicBezTo>
                    <a:cubicBezTo>
                      <a:pt x="86" y="7"/>
                      <a:pt x="76" y="10"/>
                      <a:pt x="73" y="0"/>
                    </a:cubicBezTo>
                    <a:cubicBezTo>
                      <a:pt x="70" y="0"/>
                      <a:pt x="70" y="0"/>
                      <a:pt x="67" y="4"/>
                    </a:cubicBezTo>
                    <a:cubicBezTo>
                      <a:pt x="67" y="7"/>
                      <a:pt x="63" y="13"/>
                      <a:pt x="63" y="17"/>
                    </a:cubicBezTo>
                    <a:cubicBezTo>
                      <a:pt x="63" y="17"/>
                      <a:pt x="63" y="17"/>
                      <a:pt x="63" y="17"/>
                    </a:cubicBezTo>
                    <a:cubicBezTo>
                      <a:pt x="63" y="17"/>
                      <a:pt x="63" y="17"/>
                      <a:pt x="63" y="17"/>
                    </a:cubicBezTo>
                    <a:cubicBezTo>
                      <a:pt x="54" y="26"/>
                      <a:pt x="44" y="30"/>
                      <a:pt x="35" y="40"/>
                    </a:cubicBezTo>
                    <a:cubicBezTo>
                      <a:pt x="28" y="46"/>
                      <a:pt x="32" y="56"/>
                      <a:pt x="32" y="66"/>
                    </a:cubicBezTo>
                    <a:cubicBezTo>
                      <a:pt x="32" y="66"/>
                      <a:pt x="32" y="66"/>
                      <a:pt x="32" y="66"/>
                    </a:cubicBezTo>
                    <a:cubicBezTo>
                      <a:pt x="32" y="66"/>
                      <a:pt x="32" y="66"/>
                      <a:pt x="32" y="66"/>
                    </a:cubicBezTo>
                    <a:cubicBezTo>
                      <a:pt x="22" y="79"/>
                      <a:pt x="13" y="85"/>
                      <a:pt x="0" y="88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03" name="Freeform 86"/>
              <p:cNvSpPr>
                <a:spLocks/>
              </p:cNvSpPr>
              <p:nvPr/>
            </p:nvSpPr>
            <p:spPr bwMode="auto">
              <a:xfrm>
                <a:off x="729525" y="4586474"/>
                <a:ext cx="165662" cy="154220"/>
              </a:xfrm>
              <a:custGeom>
                <a:avLst/>
                <a:gdLst/>
                <a:ahLst/>
                <a:cxnLst>
                  <a:cxn ang="0">
                    <a:pos x="26" y="16"/>
                  </a:cxn>
                  <a:cxn ang="0">
                    <a:pos x="19" y="31"/>
                  </a:cxn>
                  <a:cxn ang="0">
                    <a:pos x="16" y="37"/>
                  </a:cxn>
                  <a:cxn ang="0">
                    <a:pos x="6" y="56"/>
                  </a:cxn>
                  <a:cxn ang="0">
                    <a:pos x="6" y="56"/>
                  </a:cxn>
                  <a:cxn ang="0">
                    <a:pos x="0" y="59"/>
                  </a:cxn>
                  <a:cxn ang="0">
                    <a:pos x="0" y="68"/>
                  </a:cxn>
                  <a:cxn ang="0">
                    <a:pos x="35" y="68"/>
                  </a:cxn>
                  <a:cxn ang="0">
                    <a:pos x="35" y="53"/>
                  </a:cxn>
                  <a:cxn ang="0">
                    <a:pos x="45" y="44"/>
                  </a:cxn>
                  <a:cxn ang="0">
                    <a:pos x="45" y="16"/>
                  </a:cxn>
                  <a:cxn ang="0">
                    <a:pos x="77" y="16"/>
                  </a:cxn>
                  <a:cxn ang="0">
                    <a:pos x="80" y="3"/>
                  </a:cxn>
                  <a:cxn ang="0">
                    <a:pos x="80" y="0"/>
                  </a:cxn>
                  <a:cxn ang="0">
                    <a:pos x="42" y="0"/>
                  </a:cxn>
                  <a:cxn ang="0">
                    <a:pos x="26" y="16"/>
                  </a:cxn>
                </a:cxnLst>
                <a:rect l="0" t="0" r="r" b="b"/>
                <a:pathLst>
                  <a:path w="80" h="68">
                    <a:moveTo>
                      <a:pt x="26" y="16"/>
                    </a:moveTo>
                    <a:cubicBezTo>
                      <a:pt x="26" y="19"/>
                      <a:pt x="22" y="25"/>
                      <a:pt x="19" y="31"/>
                    </a:cubicBezTo>
                    <a:cubicBezTo>
                      <a:pt x="19" y="34"/>
                      <a:pt x="16" y="34"/>
                      <a:pt x="16" y="37"/>
                    </a:cubicBezTo>
                    <a:cubicBezTo>
                      <a:pt x="13" y="44"/>
                      <a:pt x="10" y="50"/>
                      <a:pt x="6" y="56"/>
                    </a:cubicBezTo>
                    <a:cubicBezTo>
                      <a:pt x="6" y="56"/>
                      <a:pt x="6" y="56"/>
                      <a:pt x="6" y="56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35" y="68"/>
                      <a:pt x="35" y="68"/>
                      <a:pt x="35" y="68"/>
                    </a:cubicBezTo>
                    <a:cubicBezTo>
                      <a:pt x="35" y="53"/>
                      <a:pt x="35" y="53"/>
                      <a:pt x="35" y="53"/>
                    </a:cubicBezTo>
                    <a:cubicBezTo>
                      <a:pt x="45" y="44"/>
                      <a:pt x="45" y="44"/>
                      <a:pt x="45" y="44"/>
                    </a:cubicBezTo>
                    <a:cubicBezTo>
                      <a:pt x="45" y="16"/>
                      <a:pt x="45" y="16"/>
                      <a:pt x="45" y="16"/>
                    </a:cubicBezTo>
                    <a:cubicBezTo>
                      <a:pt x="77" y="16"/>
                      <a:pt x="77" y="16"/>
                      <a:pt x="77" y="16"/>
                    </a:cubicBezTo>
                    <a:cubicBezTo>
                      <a:pt x="80" y="3"/>
                      <a:pt x="80" y="3"/>
                      <a:pt x="80" y="3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38" y="7"/>
                      <a:pt x="35" y="13"/>
                      <a:pt x="26" y="16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04" name="Freeform 87"/>
              <p:cNvSpPr>
                <a:spLocks/>
              </p:cNvSpPr>
              <p:nvPr/>
            </p:nvSpPr>
            <p:spPr bwMode="auto">
              <a:xfrm>
                <a:off x="720760" y="4930354"/>
                <a:ext cx="58727" cy="1820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3" y="8"/>
                  </a:cxn>
                  <a:cxn ang="0">
                    <a:pos x="6" y="6"/>
                  </a:cxn>
                  <a:cxn ang="0">
                    <a:pos x="12" y="6"/>
                  </a:cxn>
                  <a:cxn ang="0">
                    <a:pos x="19" y="3"/>
                  </a:cxn>
                  <a:cxn ang="0">
                    <a:pos x="19" y="3"/>
                  </a:cxn>
                  <a:cxn ang="0">
                    <a:pos x="25" y="6"/>
                  </a:cxn>
                  <a:cxn ang="0">
                    <a:pos x="28" y="6"/>
                  </a:cxn>
                  <a:cxn ang="0">
                    <a:pos x="28" y="3"/>
                  </a:cxn>
                  <a:cxn ang="0">
                    <a:pos x="28" y="6"/>
                  </a:cxn>
                  <a:cxn ang="0">
                    <a:pos x="22" y="3"/>
                  </a:cxn>
                  <a:cxn ang="0">
                    <a:pos x="19" y="0"/>
                  </a:cxn>
                  <a:cxn ang="0">
                    <a:pos x="12" y="3"/>
                  </a:cxn>
                  <a:cxn ang="0">
                    <a:pos x="6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28" h="8">
                    <a:moveTo>
                      <a:pt x="0" y="6"/>
                    </a:moveTo>
                    <a:cubicBezTo>
                      <a:pt x="3" y="6"/>
                      <a:pt x="3" y="6"/>
                      <a:pt x="3" y="8"/>
                    </a:cubicBezTo>
                    <a:cubicBezTo>
                      <a:pt x="3" y="6"/>
                      <a:pt x="6" y="6"/>
                      <a:pt x="6" y="6"/>
                    </a:cubicBezTo>
                    <a:cubicBezTo>
                      <a:pt x="9" y="6"/>
                      <a:pt x="12" y="6"/>
                      <a:pt x="12" y="6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9" y="3"/>
                      <a:pt x="22" y="6"/>
                      <a:pt x="25" y="6"/>
                    </a:cubicBezTo>
                    <a:cubicBezTo>
                      <a:pt x="28" y="6"/>
                      <a:pt x="28" y="6"/>
                      <a:pt x="28" y="6"/>
                    </a:cubicBezTo>
                    <a:cubicBezTo>
                      <a:pt x="28" y="3"/>
                      <a:pt x="28" y="3"/>
                      <a:pt x="28" y="3"/>
                    </a:cubicBezTo>
                    <a:cubicBezTo>
                      <a:pt x="28" y="6"/>
                      <a:pt x="28" y="6"/>
                      <a:pt x="28" y="6"/>
                    </a:cubicBezTo>
                    <a:cubicBezTo>
                      <a:pt x="22" y="3"/>
                      <a:pt x="22" y="3"/>
                      <a:pt x="22" y="3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05" name="Freeform 88"/>
              <p:cNvSpPr>
                <a:spLocks/>
              </p:cNvSpPr>
              <p:nvPr/>
            </p:nvSpPr>
            <p:spPr bwMode="auto">
              <a:xfrm>
                <a:off x="712871" y="4858513"/>
                <a:ext cx="115700" cy="108241"/>
              </a:xfrm>
              <a:custGeom>
                <a:avLst/>
                <a:gdLst/>
                <a:ahLst/>
                <a:cxnLst>
                  <a:cxn ang="0">
                    <a:pos x="7" y="48"/>
                  </a:cxn>
                  <a:cxn ang="0">
                    <a:pos x="16" y="45"/>
                  </a:cxn>
                  <a:cxn ang="0">
                    <a:pos x="23" y="45"/>
                  </a:cxn>
                  <a:cxn ang="0">
                    <a:pos x="39" y="45"/>
                  </a:cxn>
                  <a:cxn ang="0">
                    <a:pos x="46" y="48"/>
                  </a:cxn>
                  <a:cxn ang="0">
                    <a:pos x="53" y="48"/>
                  </a:cxn>
                  <a:cxn ang="0">
                    <a:pos x="56" y="48"/>
                  </a:cxn>
                  <a:cxn ang="0">
                    <a:pos x="56" y="45"/>
                  </a:cxn>
                  <a:cxn ang="0">
                    <a:pos x="56" y="45"/>
                  </a:cxn>
                  <a:cxn ang="0">
                    <a:pos x="56" y="38"/>
                  </a:cxn>
                  <a:cxn ang="0">
                    <a:pos x="53" y="35"/>
                  </a:cxn>
                  <a:cxn ang="0">
                    <a:pos x="53" y="35"/>
                  </a:cxn>
                  <a:cxn ang="0">
                    <a:pos x="53" y="35"/>
                  </a:cxn>
                  <a:cxn ang="0">
                    <a:pos x="49" y="28"/>
                  </a:cxn>
                  <a:cxn ang="0">
                    <a:pos x="49" y="24"/>
                  </a:cxn>
                  <a:cxn ang="0">
                    <a:pos x="46" y="21"/>
                  </a:cxn>
                  <a:cxn ang="0">
                    <a:pos x="36" y="7"/>
                  </a:cxn>
                  <a:cxn ang="0">
                    <a:pos x="30" y="4"/>
                  </a:cxn>
                  <a:cxn ang="0">
                    <a:pos x="20" y="0"/>
                  </a:cxn>
                  <a:cxn ang="0">
                    <a:pos x="10" y="4"/>
                  </a:cxn>
                  <a:cxn ang="0">
                    <a:pos x="0" y="21"/>
                  </a:cxn>
                  <a:cxn ang="0">
                    <a:pos x="3" y="35"/>
                  </a:cxn>
                  <a:cxn ang="0">
                    <a:pos x="10" y="35"/>
                  </a:cxn>
                  <a:cxn ang="0">
                    <a:pos x="16" y="31"/>
                  </a:cxn>
                  <a:cxn ang="0">
                    <a:pos x="20" y="28"/>
                  </a:cxn>
                  <a:cxn ang="0">
                    <a:pos x="26" y="31"/>
                  </a:cxn>
                  <a:cxn ang="0">
                    <a:pos x="33" y="35"/>
                  </a:cxn>
                  <a:cxn ang="0">
                    <a:pos x="36" y="35"/>
                  </a:cxn>
                  <a:cxn ang="0">
                    <a:pos x="36" y="38"/>
                  </a:cxn>
                  <a:cxn ang="0">
                    <a:pos x="36" y="41"/>
                  </a:cxn>
                  <a:cxn ang="0">
                    <a:pos x="30" y="41"/>
                  </a:cxn>
                  <a:cxn ang="0">
                    <a:pos x="23" y="38"/>
                  </a:cxn>
                  <a:cxn ang="0">
                    <a:pos x="20" y="41"/>
                  </a:cxn>
                  <a:cxn ang="0">
                    <a:pos x="16" y="41"/>
                  </a:cxn>
                  <a:cxn ang="0">
                    <a:pos x="10" y="41"/>
                  </a:cxn>
                  <a:cxn ang="0">
                    <a:pos x="7" y="41"/>
                  </a:cxn>
                  <a:cxn ang="0">
                    <a:pos x="7" y="48"/>
                  </a:cxn>
                </a:cxnLst>
                <a:rect l="0" t="0" r="r" b="b"/>
                <a:pathLst>
                  <a:path w="56" h="48">
                    <a:moveTo>
                      <a:pt x="7" y="48"/>
                    </a:moveTo>
                    <a:cubicBezTo>
                      <a:pt x="16" y="45"/>
                      <a:pt x="16" y="45"/>
                      <a:pt x="16" y="45"/>
                    </a:cubicBezTo>
                    <a:cubicBezTo>
                      <a:pt x="23" y="45"/>
                      <a:pt x="23" y="45"/>
                      <a:pt x="23" y="45"/>
                    </a:cubicBezTo>
                    <a:cubicBezTo>
                      <a:pt x="39" y="45"/>
                      <a:pt x="39" y="45"/>
                      <a:pt x="39" y="45"/>
                    </a:cubicBezTo>
                    <a:cubicBezTo>
                      <a:pt x="46" y="48"/>
                      <a:pt x="46" y="48"/>
                      <a:pt x="46" y="48"/>
                    </a:cubicBezTo>
                    <a:cubicBezTo>
                      <a:pt x="53" y="48"/>
                      <a:pt x="53" y="48"/>
                      <a:pt x="53" y="48"/>
                    </a:cubicBezTo>
                    <a:cubicBezTo>
                      <a:pt x="56" y="48"/>
                      <a:pt x="56" y="48"/>
                      <a:pt x="56" y="48"/>
                    </a:cubicBezTo>
                    <a:cubicBezTo>
                      <a:pt x="56" y="45"/>
                      <a:pt x="56" y="45"/>
                      <a:pt x="56" y="45"/>
                    </a:cubicBezTo>
                    <a:cubicBezTo>
                      <a:pt x="56" y="45"/>
                      <a:pt x="56" y="45"/>
                      <a:pt x="56" y="45"/>
                    </a:cubicBezTo>
                    <a:cubicBezTo>
                      <a:pt x="56" y="41"/>
                      <a:pt x="56" y="41"/>
                      <a:pt x="56" y="38"/>
                    </a:cubicBezTo>
                    <a:cubicBezTo>
                      <a:pt x="56" y="38"/>
                      <a:pt x="53" y="38"/>
                      <a:pt x="53" y="35"/>
                    </a:cubicBezTo>
                    <a:cubicBezTo>
                      <a:pt x="53" y="35"/>
                      <a:pt x="53" y="35"/>
                      <a:pt x="53" y="35"/>
                    </a:cubicBezTo>
                    <a:cubicBezTo>
                      <a:pt x="53" y="35"/>
                      <a:pt x="53" y="35"/>
                      <a:pt x="53" y="35"/>
                    </a:cubicBezTo>
                    <a:cubicBezTo>
                      <a:pt x="53" y="31"/>
                      <a:pt x="49" y="28"/>
                      <a:pt x="49" y="28"/>
                    </a:cubicBezTo>
                    <a:cubicBezTo>
                      <a:pt x="49" y="24"/>
                      <a:pt x="49" y="24"/>
                      <a:pt x="49" y="24"/>
                    </a:cubicBezTo>
                    <a:cubicBezTo>
                      <a:pt x="46" y="21"/>
                      <a:pt x="46" y="21"/>
                      <a:pt x="46" y="21"/>
                    </a:cubicBezTo>
                    <a:cubicBezTo>
                      <a:pt x="36" y="7"/>
                      <a:pt x="36" y="7"/>
                      <a:pt x="36" y="7"/>
                    </a:cubicBezTo>
                    <a:cubicBezTo>
                      <a:pt x="30" y="4"/>
                      <a:pt x="30" y="4"/>
                      <a:pt x="30" y="4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7" y="11"/>
                      <a:pt x="3" y="14"/>
                      <a:pt x="0" y="21"/>
                    </a:cubicBezTo>
                    <a:cubicBezTo>
                      <a:pt x="3" y="24"/>
                      <a:pt x="3" y="28"/>
                      <a:pt x="3" y="35"/>
                    </a:cubicBezTo>
                    <a:cubicBezTo>
                      <a:pt x="10" y="35"/>
                      <a:pt x="10" y="35"/>
                      <a:pt x="10" y="35"/>
                    </a:cubicBezTo>
                    <a:cubicBezTo>
                      <a:pt x="16" y="31"/>
                      <a:pt x="16" y="31"/>
                      <a:pt x="16" y="31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6" y="31"/>
                      <a:pt x="26" y="31"/>
                      <a:pt x="26" y="31"/>
                    </a:cubicBezTo>
                    <a:cubicBezTo>
                      <a:pt x="33" y="35"/>
                      <a:pt x="33" y="35"/>
                      <a:pt x="33" y="35"/>
                    </a:cubicBezTo>
                    <a:cubicBezTo>
                      <a:pt x="36" y="35"/>
                      <a:pt x="36" y="35"/>
                      <a:pt x="36" y="35"/>
                    </a:cubicBezTo>
                    <a:cubicBezTo>
                      <a:pt x="36" y="38"/>
                      <a:pt x="36" y="38"/>
                      <a:pt x="36" y="38"/>
                    </a:cubicBezTo>
                    <a:cubicBezTo>
                      <a:pt x="36" y="41"/>
                      <a:pt x="36" y="41"/>
                      <a:pt x="36" y="41"/>
                    </a:cubicBezTo>
                    <a:cubicBezTo>
                      <a:pt x="33" y="41"/>
                      <a:pt x="30" y="41"/>
                      <a:pt x="30" y="41"/>
                    </a:cubicBezTo>
                    <a:cubicBezTo>
                      <a:pt x="26" y="41"/>
                      <a:pt x="26" y="38"/>
                      <a:pt x="23" y="38"/>
                    </a:cubicBezTo>
                    <a:cubicBezTo>
                      <a:pt x="20" y="41"/>
                      <a:pt x="20" y="41"/>
                      <a:pt x="20" y="41"/>
                    </a:cubicBezTo>
                    <a:cubicBezTo>
                      <a:pt x="16" y="41"/>
                      <a:pt x="16" y="41"/>
                      <a:pt x="16" y="41"/>
                    </a:cubicBezTo>
                    <a:cubicBezTo>
                      <a:pt x="16" y="41"/>
                      <a:pt x="13" y="41"/>
                      <a:pt x="10" y="41"/>
                    </a:cubicBezTo>
                    <a:cubicBezTo>
                      <a:pt x="7" y="41"/>
                      <a:pt x="7" y="41"/>
                      <a:pt x="7" y="41"/>
                    </a:cubicBezTo>
                    <a:cubicBezTo>
                      <a:pt x="7" y="45"/>
                      <a:pt x="7" y="48"/>
                      <a:pt x="7" y="48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06" name="Freeform 89"/>
              <p:cNvSpPr>
                <a:spLocks/>
              </p:cNvSpPr>
              <p:nvPr/>
            </p:nvSpPr>
            <p:spPr bwMode="auto">
              <a:xfrm>
                <a:off x="737413" y="4966754"/>
                <a:ext cx="42073" cy="26821"/>
              </a:xfrm>
              <a:custGeom>
                <a:avLst/>
                <a:gdLst/>
                <a:ahLst/>
                <a:cxnLst>
                  <a:cxn ang="0">
                    <a:pos x="11" y="12"/>
                  </a:cxn>
                  <a:cxn ang="0">
                    <a:pos x="11" y="9"/>
                  </a:cxn>
                  <a:cxn ang="0">
                    <a:pos x="14" y="9"/>
                  </a:cxn>
                  <a:cxn ang="0">
                    <a:pos x="20" y="9"/>
                  </a:cxn>
                  <a:cxn ang="0">
                    <a:pos x="20" y="6"/>
                  </a:cxn>
                  <a:cxn ang="0">
                    <a:pos x="17" y="3"/>
                  </a:cxn>
                  <a:cxn ang="0">
                    <a:pos x="20" y="0"/>
                  </a:cxn>
                  <a:cxn ang="0">
                    <a:pos x="20" y="0"/>
                  </a:cxn>
                  <a:cxn ang="0">
                    <a:pos x="11" y="0"/>
                  </a:cxn>
                  <a:cxn ang="0">
                    <a:pos x="9" y="0"/>
                  </a:cxn>
                  <a:cxn ang="0">
                    <a:pos x="0" y="3"/>
                  </a:cxn>
                  <a:cxn ang="0">
                    <a:pos x="9" y="6"/>
                  </a:cxn>
                  <a:cxn ang="0">
                    <a:pos x="9" y="6"/>
                  </a:cxn>
                  <a:cxn ang="0">
                    <a:pos x="9" y="6"/>
                  </a:cxn>
                  <a:cxn ang="0">
                    <a:pos x="11" y="12"/>
                  </a:cxn>
                </a:cxnLst>
                <a:rect l="0" t="0" r="r" b="b"/>
                <a:pathLst>
                  <a:path w="20" h="12">
                    <a:moveTo>
                      <a:pt x="11" y="12"/>
                    </a:moveTo>
                    <a:cubicBezTo>
                      <a:pt x="11" y="9"/>
                      <a:pt x="11" y="9"/>
                      <a:pt x="11" y="9"/>
                    </a:cubicBezTo>
                    <a:cubicBezTo>
                      <a:pt x="14" y="9"/>
                      <a:pt x="14" y="9"/>
                      <a:pt x="14" y="9"/>
                    </a:cubicBezTo>
                    <a:cubicBezTo>
                      <a:pt x="14" y="9"/>
                      <a:pt x="17" y="9"/>
                      <a:pt x="20" y="9"/>
                    </a:cubicBezTo>
                    <a:cubicBezTo>
                      <a:pt x="20" y="9"/>
                      <a:pt x="20" y="9"/>
                      <a:pt x="20" y="6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6"/>
                      <a:pt x="3" y="6"/>
                      <a:pt x="9" y="6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9" y="9"/>
                      <a:pt x="9" y="12"/>
                      <a:pt x="11" y="12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07" name="Freeform 90"/>
              <p:cNvSpPr>
                <a:spLocks/>
              </p:cNvSpPr>
              <p:nvPr/>
            </p:nvSpPr>
            <p:spPr bwMode="auto">
              <a:xfrm>
                <a:off x="762833" y="4966754"/>
                <a:ext cx="140243" cy="117820"/>
              </a:xfrm>
              <a:custGeom>
                <a:avLst/>
                <a:gdLst/>
                <a:ahLst/>
                <a:cxnLst>
                  <a:cxn ang="0">
                    <a:pos x="16" y="37"/>
                  </a:cxn>
                  <a:cxn ang="0">
                    <a:pos x="16" y="34"/>
                  </a:cxn>
                  <a:cxn ang="0">
                    <a:pos x="23" y="31"/>
                  </a:cxn>
                  <a:cxn ang="0">
                    <a:pos x="23" y="25"/>
                  </a:cxn>
                  <a:cxn ang="0">
                    <a:pos x="32" y="25"/>
                  </a:cxn>
                  <a:cxn ang="0">
                    <a:pos x="39" y="28"/>
                  </a:cxn>
                  <a:cxn ang="0">
                    <a:pos x="42" y="37"/>
                  </a:cxn>
                  <a:cxn ang="0">
                    <a:pos x="42" y="43"/>
                  </a:cxn>
                  <a:cxn ang="0">
                    <a:pos x="45" y="40"/>
                  </a:cxn>
                  <a:cxn ang="0">
                    <a:pos x="52" y="40"/>
                  </a:cxn>
                  <a:cxn ang="0">
                    <a:pos x="52" y="43"/>
                  </a:cxn>
                  <a:cxn ang="0">
                    <a:pos x="55" y="49"/>
                  </a:cxn>
                  <a:cxn ang="0">
                    <a:pos x="55" y="52"/>
                  </a:cxn>
                  <a:cxn ang="0">
                    <a:pos x="58" y="52"/>
                  </a:cxn>
                  <a:cxn ang="0">
                    <a:pos x="61" y="49"/>
                  </a:cxn>
                  <a:cxn ang="0">
                    <a:pos x="65" y="49"/>
                  </a:cxn>
                  <a:cxn ang="0">
                    <a:pos x="65" y="49"/>
                  </a:cxn>
                  <a:cxn ang="0">
                    <a:pos x="65" y="43"/>
                  </a:cxn>
                  <a:cxn ang="0">
                    <a:pos x="65" y="40"/>
                  </a:cxn>
                  <a:cxn ang="0">
                    <a:pos x="68" y="43"/>
                  </a:cxn>
                  <a:cxn ang="0">
                    <a:pos x="65" y="37"/>
                  </a:cxn>
                  <a:cxn ang="0">
                    <a:pos x="68" y="37"/>
                  </a:cxn>
                  <a:cxn ang="0">
                    <a:pos x="65" y="34"/>
                  </a:cxn>
                  <a:cxn ang="0">
                    <a:pos x="65" y="31"/>
                  </a:cxn>
                  <a:cxn ang="0">
                    <a:pos x="68" y="25"/>
                  </a:cxn>
                  <a:cxn ang="0">
                    <a:pos x="65" y="22"/>
                  </a:cxn>
                  <a:cxn ang="0">
                    <a:pos x="61" y="12"/>
                  </a:cxn>
                  <a:cxn ang="0">
                    <a:pos x="61" y="12"/>
                  </a:cxn>
                  <a:cxn ang="0">
                    <a:pos x="61" y="6"/>
                  </a:cxn>
                  <a:cxn ang="0">
                    <a:pos x="55" y="3"/>
                  </a:cxn>
                  <a:cxn ang="0">
                    <a:pos x="52" y="3"/>
                  </a:cxn>
                  <a:cxn ang="0">
                    <a:pos x="42" y="3"/>
                  </a:cxn>
                  <a:cxn ang="0">
                    <a:pos x="36" y="3"/>
                  </a:cxn>
                  <a:cxn ang="0">
                    <a:pos x="32" y="0"/>
                  </a:cxn>
                  <a:cxn ang="0">
                    <a:pos x="29" y="3"/>
                  </a:cxn>
                  <a:cxn ang="0">
                    <a:pos x="23" y="3"/>
                  </a:cxn>
                  <a:cxn ang="0">
                    <a:pos x="16" y="0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0" y="3"/>
                  </a:cxn>
                  <a:cxn ang="0">
                    <a:pos x="13" y="9"/>
                  </a:cxn>
                  <a:cxn ang="0">
                    <a:pos x="13" y="9"/>
                  </a:cxn>
                  <a:cxn ang="0">
                    <a:pos x="10" y="12"/>
                  </a:cxn>
                  <a:cxn ang="0">
                    <a:pos x="3" y="12"/>
                  </a:cxn>
                  <a:cxn ang="0">
                    <a:pos x="0" y="16"/>
                  </a:cxn>
                  <a:cxn ang="0">
                    <a:pos x="3" y="19"/>
                  </a:cxn>
                  <a:cxn ang="0">
                    <a:pos x="16" y="37"/>
                  </a:cxn>
                </a:cxnLst>
                <a:rect l="0" t="0" r="r" b="b"/>
                <a:pathLst>
                  <a:path w="68" h="52">
                    <a:moveTo>
                      <a:pt x="16" y="37"/>
                    </a:moveTo>
                    <a:cubicBezTo>
                      <a:pt x="16" y="34"/>
                      <a:pt x="16" y="34"/>
                      <a:pt x="16" y="34"/>
                    </a:cubicBezTo>
                    <a:cubicBezTo>
                      <a:pt x="23" y="31"/>
                      <a:pt x="23" y="31"/>
                      <a:pt x="23" y="31"/>
                    </a:cubicBezTo>
                    <a:cubicBezTo>
                      <a:pt x="23" y="25"/>
                      <a:pt x="23" y="25"/>
                      <a:pt x="23" y="25"/>
                    </a:cubicBezTo>
                    <a:cubicBezTo>
                      <a:pt x="32" y="25"/>
                      <a:pt x="32" y="25"/>
                      <a:pt x="32" y="25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43"/>
                      <a:pt x="42" y="43"/>
                      <a:pt x="42" y="43"/>
                    </a:cubicBezTo>
                    <a:cubicBezTo>
                      <a:pt x="45" y="40"/>
                      <a:pt x="45" y="40"/>
                      <a:pt x="45" y="40"/>
                    </a:cubicBezTo>
                    <a:cubicBezTo>
                      <a:pt x="52" y="40"/>
                      <a:pt x="52" y="40"/>
                      <a:pt x="52" y="40"/>
                    </a:cubicBezTo>
                    <a:cubicBezTo>
                      <a:pt x="52" y="43"/>
                      <a:pt x="52" y="43"/>
                      <a:pt x="52" y="43"/>
                    </a:cubicBezTo>
                    <a:cubicBezTo>
                      <a:pt x="52" y="43"/>
                      <a:pt x="55" y="46"/>
                      <a:pt x="55" y="49"/>
                    </a:cubicBezTo>
                    <a:cubicBezTo>
                      <a:pt x="55" y="52"/>
                      <a:pt x="55" y="52"/>
                      <a:pt x="55" y="52"/>
                    </a:cubicBezTo>
                    <a:cubicBezTo>
                      <a:pt x="58" y="52"/>
                      <a:pt x="58" y="52"/>
                      <a:pt x="58" y="52"/>
                    </a:cubicBezTo>
                    <a:cubicBezTo>
                      <a:pt x="61" y="49"/>
                      <a:pt x="61" y="49"/>
                      <a:pt x="61" y="49"/>
                    </a:cubicBezTo>
                    <a:cubicBezTo>
                      <a:pt x="65" y="49"/>
                      <a:pt x="65" y="49"/>
                      <a:pt x="65" y="49"/>
                    </a:cubicBezTo>
                    <a:cubicBezTo>
                      <a:pt x="65" y="49"/>
                      <a:pt x="65" y="49"/>
                      <a:pt x="65" y="49"/>
                    </a:cubicBezTo>
                    <a:cubicBezTo>
                      <a:pt x="65" y="46"/>
                      <a:pt x="65" y="43"/>
                      <a:pt x="65" y="43"/>
                    </a:cubicBezTo>
                    <a:cubicBezTo>
                      <a:pt x="65" y="40"/>
                      <a:pt x="65" y="40"/>
                      <a:pt x="65" y="40"/>
                    </a:cubicBezTo>
                    <a:cubicBezTo>
                      <a:pt x="68" y="43"/>
                      <a:pt x="68" y="43"/>
                      <a:pt x="68" y="43"/>
                    </a:cubicBezTo>
                    <a:cubicBezTo>
                      <a:pt x="65" y="37"/>
                      <a:pt x="65" y="37"/>
                      <a:pt x="65" y="37"/>
                    </a:cubicBezTo>
                    <a:cubicBezTo>
                      <a:pt x="68" y="37"/>
                      <a:pt x="68" y="37"/>
                      <a:pt x="68" y="37"/>
                    </a:cubicBezTo>
                    <a:cubicBezTo>
                      <a:pt x="65" y="34"/>
                      <a:pt x="65" y="34"/>
                      <a:pt x="65" y="34"/>
                    </a:cubicBezTo>
                    <a:cubicBezTo>
                      <a:pt x="65" y="31"/>
                      <a:pt x="65" y="31"/>
                      <a:pt x="65" y="31"/>
                    </a:cubicBezTo>
                    <a:cubicBezTo>
                      <a:pt x="68" y="25"/>
                      <a:pt x="68" y="25"/>
                      <a:pt x="68" y="25"/>
                    </a:cubicBezTo>
                    <a:cubicBezTo>
                      <a:pt x="65" y="22"/>
                      <a:pt x="65" y="22"/>
                      <a:pt x="65" y="22"/>
                    </a:cubicBezTo>
                    <a:cubicBezTo>
                      <a:pt x="65" y="19"/>
                      <a:pt x="61" y="16"/>
                      <a:pt x="61" y="12"/>
                    </a:cubicBezTo>
                    <a:cubicBezTo>
                      <a:pt x="61" y="12"/>
                      <a:pt x="61" y="12"/>
                      <a:pt x="61" y="12"/>
                    </a:cubicBezTo>
                    <a:cubicBezTo>
                      <a:pt x="61" y="6"/>
                      <a:pt x="61" y="6"/>
                      <a:pt x="61" y="6"/>
                    </a:cubicBezTo>
                    <a:cubicBezTo>
                      <a:pt x="55" y="3"/>
                      <a:pt x="55" y="3"/>
                      <a:pt x="55" y="3"/>
                    </a:cubicBezTo>
                    <a:cubicBezTo>
                      <a:pt x="52" y="3"/>
                      <a:pt x="52" y="3"/>
                      <a:pt x="52" y="3"/>
                    </a:cubicBezTo>
                    <a:cubicBezTo>
                      <a:pt x="42" y="3"/>
                      <a:pt x="42" y="3"/>
                      <a:pt x="42" y="3"/>
                    </a:cubicBezTo>
                    <a:cubicBezTo>
                      <a:pt x="36" y="3"/>
                      <a:pt x="36" y="3"/>
                      <a:pt x="36" y="3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29" y="3"/>
                      <a:pt x="29" y="3"/>
                      <a:pt x="29" y="3"/>
                    </a:cubicBezTo>
                    <a:cubicBezTo>
                      <a:pt x="23" y="3"/>
                      <a:pt x="23" y="3"/>
                      <a:pt x="23" y="3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3" y="9"/>
                      <a:pt x="13" y="9"/>
                      <a:pt x="13" y="9"/>
                    </a:cubicBezTo>
                    <a:cubicBezTo>
                      <a:pt x="13" y="9"/>
                      <a:pt x="13" y="9"/>
                      <a:pt x="13" y="9"/>
                    </a:cubicBezTo>
                    <a:cubicBezTo>
                      <a:pt x="13" y="9"/>
                      <a:pt x="10" y="9"/>
                      <a:pt x="10" y="12"/>
                    </a:cubicBezTo>
                    <a:cubicBezTo>
                      <a:pt x="6" y="12"/>
                      <a:pt x="6" y="12"/>
                      <a:pt x="3" y="12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3" y="16"/>
                      <a:pt x="3" y="19"/>
                      <a:pt x="3" y="19"/>
                    </a:cubicBezTo>
                    <a:cubicBezTo>
                      <a:pt x="10" y="25"/>
                      <a:pt x="13" y="31"/>
                      <a:pt x="16" y="37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08" name="Freeform 91"/>
              <p:cNvSpPr>
                <a:spLocks/>
              </p:cNvSpPr>
              <p:nvPr/>
            </p:nvSpPr>
            <p:spPr bwMode="auto">
              <a:xfrm>
                <a:off x="795264" y="5029974"/>
                <a:ext cx="49962" cy="72799"/>
              </a:xfrm>
              <a:custGeom>
                <a:avLst/>
                <a:gdLst/>
                <a:ahLst/>
                <a:cxnLst>
                  <a:cxn ang="0">
                    <a:pos x="15" y="32"/>
                  </a:cxn>
                  <a:cxn ang="0">
                    <a:pos x="18" y="29"/>
                  </a:cxn>
                  <a:cxn ang="0">
                    <a:pos x="24" y="23"/>
                  </a:cxn>
                  <a:cxn ang="0">
                    <a:pos x="24" y="19"/>
                  </a:cxn>
                  <a:cxn ang="0">
                    <a:pos x="21" y="19"/>
                  </a:cxn>
                  <a:cxn ang="0">
                    <a:pos x="21" y="10"/>
                  </a:cxn>
                  <a:cxn ang="0">
                    <a:pos x="18" y="3"/>
                  </a:cxn>
                  <a:cxn ang="0">
                    <a:pos x="15" y="0"/>
                  </a:cxn>
                  <a:cxn ang="0">
                    <a:pos x="9" y="0"/>
                  </a:cxn>
                  <a:cxn ang="0">
                    <a:pos x="6" y="3"/>
                  </a:cxn>
                  <a:cxn ang="0">
                    <a:pos x="3" y="10"/>
                  </a:cxn>
                  <a:cxn ang="0">
                    <a:pos x="0" y="13"/>
                  </a:cxn>
                  <a:cxn ang="0">
                    <a:pos x="15" y="29"/>
                  </a:cxn>
                  <a:cxn ang="0">
                    <a:pos x="15" y="32"/>
                  </a:cxn>
                </a:cxnLst>
                <a:rect l="0" t="0" r="r" b="b"/>
                <a:pathLst>
                  <a:path w="24" h="32">
                    <a:moveTo>
                      <a:pt x="15" y="32"/>
                    </a:moveTo>
                    <a:cubicBezTo>
                      <a:pt x="18" y="29"/>
                      <a:pt x="18" y="29"/>
                      <a:pt x="18" y="29"/>
                    </a:cubicBezTo>
                    <a:cubicBezTo>
                      <a:pt x="24" y="23"/>
                      <a:pt x="24" y="23"/>
                      <a:pt x="24" y="23"/>
                    </a:cubicBezTo>
                    <a:cubicBezTo>
                      <a:pt x="24" y="19"/>
                      <a:pt x="24" y="19"/>
                      <a:pt x="24" y="19"/>
                    </a:cubicBezTo>
                    <a:cubicBezTo>
                      <a:pt x="21" y="19"/>
                      <a:pt x="21" y="19"/>
                      <a:pt x="21" y="19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18" y="3"/>
                      <a:pt x="18" y="3"/>
                      <a:pt x="18" y="3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3" y="19"/>
                      <a:pt x="6" y="23"/>
                      <a:pt x="15" y="29"/>
                    </a:cubicBezTo>
                    <a:cubicBezTo>
                      <a:pt x="15" y="29"/>
                      <a:pt x="15" y="29"/>
                      <a:pt x="15" y="32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09" name="Freeform 92"/>
              <p:cNvSpPr>
                <a:spLocks/>
              </p:cNvSpPr>
              <p:nvPr/>
            </p:nvSpPr>
            <p:spPr bwMode="auto">
              <a:xfrm>
                <a:off x="837336" y="5066374"/>
                <a:ext cx="65739" cy="90041"/>
              </a:xfrm>
              <a:custGeom>
                <a:avLst/>
                <a:gdLst/>
                <a:ahLst/>
                <a:cxnLst>
                  <a:cxn ang="0">
                    <a:pos x="29" y="40"/>
                  </a:cxn>
                  <a:cxn ang="0">
                    <a:pos x="29" y="34"/>
                  </a:cxn>
                  <a:cxn ang="0">
                    <a:pos x="32" y="31"/>
                  </a:cxn>
                  <a:cxn ang="0">
                    <a:pos x="23" y="22"/>
                  </a:cxn>
                  <a:cxn ang="0">
                    <a:pos x="23" y="12"/>
                  </a:cxn>
                  <a:cxn ang="0">
                    <a:pos x="23" y="9"/>
                  </a:cxn>
                  <a:cxn ang="0">
                    <a:pos x="23" y="9"/>
                  </a:cxn>
                  <a:cxn ang="0">
                    <a:pos x="20" y="12"/>
                  </a:cxn>
                  <a:cxn ang="0">
                    <a:pos x="14" y="12"/>
                  </a:cxn>
                  <a:cxn ang="0">
                    <a:pos x="14" y="12"/>
                  </a:cxn>
                  <a:cxn ang="0">
                    <a:pos x="14" y="6"/>
                  </a:cxn>
                  <a:cxn ang="0">
                    <a:pos x="14" y="0"/>
                  </a:cxn>
                  <a:cxn ang="0">
                    <a:pos x="9" y="0"/>
                  </a:cxn>
                  <a:cxn ang="0">
                    <a:pos x="9" y="0"/>
                  </a:cxn>
                  <a:cxn ang="0">
                    <a:pos x="6" y="6"/>
                  </a:cxn>
                  <a:cxn ang="0">
                    <a:pos x="3" y="12"/>
                  </a:cxn>
                  <a:cxn ang="0">
                    <a:pos x="0" y="16"/>
                  </a:cxn>
                  <a:cxn ang="0">
                    <a:pos x="17" y="34"/>
                  </a:cxn>
                  <a:cxn ang="0">
                    <a:pos x="29" y="40"/>
                  </a:cxn>
                </a:cxnLst>
                <a:rect l="0" t="0" r="r" b="b"/>
                <a:pathLst>
                  <a:path w="32" h="40">
                    <a:moveTo>
                      <a:pt x="29" y="40"/>
                    </a:moveTo>
                    <a:cubicBezTo>
                      <a:pt x="29" y="34"/>
                      <a:pt x="29" y="34"/>
                      <a:pt x="29" y="34"/>
                    </a:cubicBezTo>
                    <a:cubicBezTo>
                      <a:pt x="32" y="31"/>
                      <a:pt x="32" y="31"/>
                      <a:pt x="32" y="31"/>
                    </a:cubicBezTo>
                    <a:cubicBezTo>
                      <a:pt x="23" y="22"/>
                      <a:pt x="23" y="22"/>
                      <a:pt x="23" y="22"/>
                    </a:cubicBezTo>
                    <a:cubicBezTo>
                      <a:pt x="23" y="12"/>
                      <a:pt x="23" y="12"/>
                      <a:pt x="23" y="12"/>
                    </a:cubicBezTo>
                    <a:cubicBezTo>
                      <a:pt x="23" y="9"/>
                      <a:pt x="23" y="9"/>
                      <a:pt x="23" y="9"/>
                    </a:cubicBezTo>
                    <a:cubicBezTo>
                      <a:pt x="23" y="9"/>
                      <a:pt x="23" y="9"/>
                      <a:pt x="23" y="9"/>
                    </a:cubicBezTo>
                    <a:cubicBezTo>
                      <a:pt x="20" y="12"/>
                      <a:pt x="20" y="12"/>
                      <a:pt x="20" y="12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4" y="12"/>
                      <a:pt x="14" y="12"/>
                      <a:pt x="14" y="12"/>
                    </a:cubicBezTo>
                    <a:cubicBezTo>
                      <a:pt x="14" y="12"/>
                      <a:pt x="14" y="9"/>
                      <a:pt x="14" y="6"/>
                    </a:cubicBezTo>
                    <a:cubicBezTo>
                      <a:pt x="14" y="3"/>
                      <a:pt x="14" y="3"/>
                      <a:pt x="14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6" y="22"/>
                      <a:pt x="12" y="28"/>
                      <a:pt x="17" y="34"/>
                    </a:cubicBezTo>
                    <a:cubicBezTo>
                      <a:pt x="20" y="37"/>
                      <a:pt x="26" y="40"/>
                      <a:pt x="29" y="4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10" name="Freeform 93"/>
              <p:cNvSpPr>
                <a:spLocks/>
              </p:cNvSpPr>
              <p:nvPr/>
            </p:nvSpPr>
            <p:spPr bwMode="auto">
              <a:xfrm>
                <a:off x="895187" y="5011774"/>
                <a:ext cx="107812" cy="144641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0" y="35"/>
                  </a:cxn>
                  <a:cxn ang="0">
                    <a:pos x="0" y="45"/>
                  </a:cxn>
                  <a:cxn ang="0">
                    <a:pos x="9" y="51"/>
                  </a:cxn>
                  <a:cxn ang="0">
                    <a:pos x="6" y="58"/>
                  </a:cxn>
                  <a:cxn ang="0">
                    <a:pos x="6" y="64"/>
                  </a:cxn>
                  <a:cxn ang="0">
                    <a:pos x="24" y="58"/>
                  </a:cxn>
                  <a:cxn ang="0">
                    <a:pos x="49" y="58"/>
                  </a:cxn>
                  <a:cxn ang="0">
                    <a:pos x="52" y="55"/>
                  </a:cxn>
                  <a:cxn ang="0">
                    <a:pos x="46" y="51"/>
                  </a:cxn>
                  <a:cxn ang="0">
                    <a:pos x="46" y="39"/>
                  </a:cxn>
                  <a:cxn ang="0">
                    <a:pos x="46" y="29"/>
                  </a:cxn>
                  <a:cxn ang="0">
                    <a:pos x="52" y="23"/>
                  </a:cxn>
                  <a:cxn ang="0">
                    <a:pos x="49" y="10"/>
                  </a:cxn>
                  <a:cxn ang="0">
                    <a:pos x="43" y="7"/>
                  </a:cxn>
                  <a:cxn ang="0">
                    <a:pos x="34" y="13"/>
                  </a:cxn>
                  <a:cxn ang="0">
                    <a:pos x="30" y="7"/>
                  </a:cxn>
                  <a:cxn ang="0">
                    <a:pos x="24" y="3"/>
                  </a:cxn>
                  <a:cxn ang="0">
                    <a:pos x="24" y="0"/>
                  </a:cxn>
                  <a:cxn ang="0">
                    <a:pos x="18" y="3"/>
                  </a:cxn>
                  <a:cxn ang="0">
                    <a:pos x="15" y="0"/>
                  </a:cxn>
                  <a:cxn ang="0">
                    <a:pos x="9" y="3"/>
                  </a:cxn>
                  <a:cxn ang="0">
                    <a:pos x="9" y="3"/>
                  </a:cxn>
                  <a:cxn ang="0">
                    <a:pos x="6" y="3"/>
                  </a:cxn>
                  <a:cxn ang="0">
                    <a:pos x="3" y="10"/>
                  </a:cxn>
                  <a:cxn ang="0">
                    <a:pos x="3" y="10"/>
                  </a:cxn>
                  <a:cxn ang="0">
                    <a:pos x="6" y="16"/>
                  </a:cxn>
                  <a:cxn ang="0">
                    <a:pos x="3" y="19"/>
                  </a:cxn>
                  <a:cxn ang="0">
                    <a:pos x="6" y="26"/>
                  </a:cxn>
                  <a:cxn ang="0">
                    <a:pos x="3" y="23"/>
                  </a:cxn>
                  <a:cxn ang="0">
                    <a:pos x="3" y="26"/>
                  </a:cxn>
                  <a:cxn ang="0">
                    <a:pos x="0" y="32"/>
                  </a:cxn>
                  <a:cxn ang="0">
                    <a:pos x="0" y="32"/>
                  </a:cxn>
                </a:cxnLst>
                <a:rect l="0" t="0" r="r" b="b"/>
                <a:pathLst>
                  <a:path w="52" h="64">
                    <a:moveTo>
                      <a:pt x="0" y="32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9" y="51"/>
                      <a:pt x="9" y="51"/>
                      <a:pt x="9" y="51"/>
                    </a:cubicBezTo>
                    <a:cubicBezTo>
                      <a:pt x="6" y="58"/>
                      <a:pt x="6" y="58"/>
                      <a:pt x="6" y="58"/>
                    </a:cubicBezTo>
                    <a:cubicBezTo>
                      <a:pt x="6" y="64"/>
                      <a:pt x="6" y="64"/>
                      <a:pt x="6" y="64"/>
                    </a:cubicBezTo>
                    <a:cubicBezTo>
                      <a:pt x="12" y="64"/>
                      <a:pt x="18" y="61"/>
                      <a:pt x="24" y="58"/>
                    </a:cubicBezTo>
                    <a:cubicBezTo>
                      <a:pt x="34" y="55"/>
                      <a:pt x="43" y="55"/>
                      <a:pt x="49" y="58"/>
                    </a:cubicBezTo>
                    <a:cubicBezTo>
                      <a:pt x="52" y="55"/>
                      <a:pt x="52" y="55"/>
                      <a:pt x="52" y="55"/>
                    </a:cubicBezTo>
                    <a:cubicBezTo>
                      <a:pt x="46" y="51"/>
                      <a:pt x="46" y="51"/>
                      <a:pt x="46" y="51"/>
                    </a:cubicBezTo>
                    <a:cubicBezTo>
                      <a:pt x="46" y="39"/>
                      <a:pt x="46" y="39"/>
                      <a:pt x="46" y="39"/>
                    </a:cubicBezTo>
                    <a:cubicBezTo>
                      <a:pt x="46" y="29"/>
                      <a:pt x="46" y="29"/>
                      <a:pt x="46" y="29"/>
                    </a:cubicBezTo>
                    <a:cubicBezTo>
                      <a:pt x="52" y="23"/>
                      <a:pt x="52" y="23"/>
                      <a:pt x="52" y="23"/>
                    </a:cubicBezTo>
                    <a:cubicBezTo>
                      <a:pt x="49" y="10"/>
                      <a:pt x="49" y="10"/>
                      <a:pt x="49" y="10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34" y="13"/>
                      <a:pt x="34" y="13"/>
                      <a:pt x="34" y="13"/>
                    </a:cubicBezTo>
                    <a:cubicBezTo>
                      <a:pt x="30" y="7"/>
                      <a:pt x="30" y="7"/>
                      <a:pt x="30" y="7"/>
                    </a:cubicBezTo>
                    <a:cubicBezTo>
                      <a:pt x="24" y="3"/>
                      <a:pt x="24" y="3"/>
                      <a:pt x="24" y="3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8" y="3"/>
                      <a:pt x="18" y="3"/>
                      <a:pt x="18" y="3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3" y="19"/>
                      <a:pt x="3" y="19"/>
                      <a:pt x="3" y="19"/>
                    </a:cubicBezTo>
                    <a:cubicBezTo>
                      <a:pt x="6" y="26"/>
                      <a:pt x="6" y="26"/>
                      <a:pt x="6" y="26"/>
                    </a:cubicBezTo>
                    <a:cubicBezTo>
                      <a:pt x="3" y="23"/>
                      <a:pt x="3" y="23"/>
                      <a:pt x="3" y="23"/>
                    </a:cubicBezTo>
                    <a:cubicBezTo>
                      <a:pt x="3" y="26"/>
                      <a:pt x="3" y="26"/>
                      <a:pt x="3" y="26"/>
                    </a:cubicBezTo>
                    <a:cubicBezTo>
                      <a:pt x="6" y="26"/>
                      <a:pt x="3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11" name="Freeform 94"/>
              <p:cNvSpPr>
                <a:spLocks/>
              </p:cNvSpPr>
              <p:nvPr/>
            </p:nvSpPr>
            <p:spPr bwMode="auto">
              <a:xfrm>
                <a:off x="994233" y="5003153"/>
                <a:ext cx="74504" cy="153261"/>
              </a:xfrm>
              <a:custGeom>
                <a:avLst/>
                <a:gdLst/>
                <a:ahLst/>
                <a:cxnLst>
                  <a:cxn ang="0">
                    <a:pos x="36" y="55"/>
                  </a:cxn>
                  <a:cxn ang="0">
                    <a:pos x="36" y="52"/>
                  </a:cxn>
                  <a:cxn ang="0">
                    <a:pos x="33" y="46"/>
                  </a:cxn>
                  <a:cxn ang="0">
                    <a:pos x="33" y="39"/>
                  </a:cxn>
                  <a:cxn ang="0">
                    <a:pos x="33" y="36"/>
                  </a:cxn>
                  <a:cxn ang="0">
                    <a:pos x="33" y="29"/>
                  </a:cxn>
                  <a:cxn ang="0">
                    <a:pos x="29" y="26"/>
                  </a:cxn>
                  <a:cxn ang="0">
                    <a:pos x="33" y="20"/>
                  </a:cxn>
                  <a:cxn ang="0">
                    <a:pos x="29" y="16"/>
                  </a:cxn>
                  <a:cxn ang="0">
                    <a:pos x="29" y="10"/>
                  </a:cxn>
                  <a:cxn ang="0">
                    <a:pos x="26" y="3"/>
                  </a:cxn>
                  <a:cxn ang="0">
                    <a:pos x="26" y="0"/>
                  </a:cxn>
                  <a:cxn ang="0">
                    <a:pos x="26" y="0"/>
                  </a:cxn>
                  <a:cxn ang="0">
                    <a:pos x="23" y="3"/>
                  </a:cxn>
                  <a:cxn ang="0">
                    <a:pos x="3" y="3"/>
                  </a:cxn>
                  <a:cxn ang="0">
                    <a:pos x="3" y="7"/>
                  </a:cxn>
                  <a:cxn ang="0">
                    <a:pos x="3" y="16"/>
                  </a:cxn>
                  <a:cxn ang="0">
                    <a:pos x="6" y="33"/>
                  </a:cxn>
                  <a:cxn ang="0">
                    <a:pos x="0" y="39"/>
                  </a:cxn>
                  <a:cxn ang="0">
                    <a:pos x="0" y="46"/>
                  </a:cxn>
                  <a:cxn ang="0">
                    <a:pos x="0" y="55"/>
                  </a:cxn>
                  <a:cxn ang="0">
                    <a:pos x="3" y="62"/>
                  </a:cxn>
                  <a:cxn ang="0">
                    <a:pos x="3" y="68"/>
                  </a:cxn>
                  <a:cxn ang="0">
                    <a:pos x="10" y="68"/>
                  </a:cxn>
                  <a:cxn ang="0">
                    <a:pos x="36" y="55"/>
                  </a:cxn>
                </a:cxnLst>
                <a:rect l="0" t="0" r="r" b="b"/>
                <a:pathLst>
                  <a:path w="36" h="68">
                    <a:moveTo>
                      <a:pt x="36" y="55"/>
                    </a:moveTo>
                    <a:cubicBezTo>
                      <a:pt x="36" y="52"/>
                      <a:pt x="36" y="52"/>
                      <a:pt x="36" y="52"/>
                    </a:cubicBezTo>
                    <a:cubicBezTo>
                      <a:pt x="33" y="46"/>
                      <a:pt x="33" y="46"/>
                      <a:pt x="33" y="46"/>
                    </a:cubicBezTo>
                    <a:cubicBezTo>
                      <a:pt x="33" y="39"/>
                      <a:pt x="33" y="39"/>
                      <a:pt x="33" y="39"/>
                    </a:cubicBezTo>
                    <a:cubicBezTo>
                      <a:pt x="33" y="36"/>
                      <a:pt x="33" y="36"/>
                      <a:pt x="33" y="36"/>
                    </a:cubicBezTo>
                    <a:cubicBezTo>
                      <a:pt x="33" y="29"/>
                      <a:pt x="33" y="29"/>
                      <a:pt x="33" y="29"/>
                    </a:cubicBezTo>
                    <a:cubicBezTo>
                      <a:pt x="29" y="26"/>
                      <a:pt x="29" y="26"/>
                      <a:pt x="29" y="26"/>
                    </a:cubicBezTo>
                    <a:cubicBezTo>
                      <a:pt x="33" y="20"/>
                      <a:pt x="33" y="20"/>
                      <a:pt x="33" y="20"/>
                    </a:cubicBezTo>
                    <a:cubicBezTo>
                      <a:pt x="29" y="16"/>
                      <a:pt x="29" y="16"/>
                      <a:pt x="29" y="16"/>
                    </a:cubicBezTo>
                    <a:cubicBezTo>
                      <a:pt x="29" y="10"/>
                      <a:pt x="29" y="10"/>
                      <a:pt x="29" y="10"/>
                    </a:cubicBezTo>
                    <a:cubicBezTo>
                      <a:pt x="26" y="3"/>
                      <a:pt x="26" y="3"/>
                      <a:pt x="26" y="3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3"/>
                      <a:pt x="23" y="3"/>
                      <a:pt x="23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6" y="33"/>
                      <a:pt x="6" y="33"/>
                      <a:pt x="6" y="33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3" y="62"/>
                      <a:pt x="3" y="62"/>
                      <a:pt x="3" y="62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6" y="68"/>
                      <a:pt x="6" y="68"/>
                      <a:pt x="10" y="68"/>
                    </a:cubicBezTo>
                    <a:cubicBezTo>
                      <a:pt x="16" y="65"/>
                      <a:pt x="26" y="58"/>
                      <a:pt x="36" y="55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12" name="Freeform 95"/>
              <p:cNvSpPr>
                <a:spLocks/>
              </p:cNvSpPr>
              <p:nvPr/>
            </p:nvSpPr>
            <p:spPr bwMode="auto">
              <a:xfrm>
                <a:off x="1052083" y="5003153"/>
                <a:ext cx="33308" cy="117820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3" y="6"/>
                  </a:cxn>
                  <a:cxn ang="0">
                    <a:pos x="3" y="15"/>
                  </a:cxn>
                  <a:cxn ang="0">
                    <a:pos x="6" y="19"/>
                  </a:cxn>
                  <a:cxn ang="0">
                    <a:pos x="3" y="25"/>
                  </a:cxn>
                  <a:cxn ang="0">
                    <a:pos x="6" y="28"/>
                  </a:cxn>
                  <a:cxn ang="0">
                    <a:pos x="6" y="34"/>
                  </a:cxn>
                  <a:cxn ang="0">
                    <a:pos x="6" y="37"/>
                  </a:cxn>
                  <a:cxn ang="0">
                    <a:pos x="6" y="43"/>
                  </a:cxn>
                  <a:cxn ang="0">
                    <a:pos x="9" y="46"/>
                  </a:cxn>
                  <a:cxn ang="0">
                    <a:pos x="9" y="52"/>
                  </a:cxn>
                  <a:cxn ang="0">
                    <a:pos x="16" y="49"/>
                  </a:cxn>
                  <a:cxn ang="0">
                    <a:pos x="13" y="46"/>
                  </a:cxn>
                  <a:cxn ang="0">
                    <a:pos x="13" y="25"/>
                  </a:cxn>
                  <a:cxn ang="0">
                    <a:pos x="9" y="19"/>
                  </a:cxn>
                  <a:cxn ang="0">
                    <a:pos x="9" y="12"/>
                  </a:cxn>
                  <a:cxn ang="0">
                    <a:pos x="3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16" h="52">
                    <a:moveTo>
                      <a:pt x="6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3" y="15"/>
                      <a:pt x="3" y="15"/>
                      <a:pt x="3" y="15"/>
                    </a:cubicBezTo>
                    <a:cubicBezTo>
                      <a:pt x="6" y="19"/>
                      <a:pt x="6" y="19"/>
                      <a:pt x="6" y="19"/>
                    </a:cubicBezTo>
                    <a:cubicBezTo>
                      <a:pt x="3" y="25"/>
                      <a:pt x="3" y="25"/>
                      <a:pt x="3" y="25"/>
                    </a:cubicBezTo>
                    <a:cubicBezTo>
                      <a:pt x="6" y="28"/>
                      <a:pt x="6" y="28"/>
                      <a:pt x="6" y="28"/>
                    </a:cubicBezTo>
                    <a:cubicBezTo>
                      <a:pt x="6" y="34"/>
                      <a:pt x="6" y="34"/>
                      <a:pt x="6" y="34"/>
                    </a:cubicBezTo>
                    <a:cubicBezTo>
                      <a:pt x="6" y="37"/>
                      <a:pt x="6" y="37"/>
                      <a:pt x="6" y="37"/>
                    </a:cubicBezTo>
                    <a:cubicBezTo>
                      <a:pt x="6" y="43"/>
                      <a:pt x="6" y="43"/>
                      <a:pt x="6" y="43"/>
                    </a:cubicBezTo>
                    <a:cubicBezTo>
                      <a:pt x="9" y="46"/>
                      <a:pt x="9" y="46"/>
                      <a:pt x="9" y="46"/>
                    </a:cubicBezTo>
                    <a:cubicBezTo>
                      <a:pt x="9" y="52"/>
                      <a:pt x="9" y="52"/>
                      <a:pt x="9" y="52"/>
                    </a:cubicBezTo>
                    <a:cubicBezTo>
                      <a:pt x="13" y="52"/>
                      <a:pt x="13" y="49"/>
                      <a:pt x="16" y="49"/>
                    </a:cubicBezTo>
                    <a:cubicBezTo>
                      <a:pt x="13" y="46"/>
                      <a:pt x="13" y="46"/>
                      <a:pt x="13" y="46"/>
                    </a:cubicBezTo>
                    <a:cubicBezTo>
                      <a:pt x="13" y="25"/>
                      <a:pt x="13" y="25"/>
                      <a:pt x="13" y="25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9" y="12"/>
                      <a:pt x="9" y="12"/>
                      <a:pt x="9" y="12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13" name="Freeform 96"/>
              <p:cNvSpPr>
                <a:spLocks/>
              </p:cNvSpPr>
              <p:nvPr/>
            </p:nvSpPr>
            <p:spPr bwMode="auto">
              <a:xfrm>
                <a:off x="1110810" y="4930354"/>
                <a:ext cx="223512" cy="244261"/>
              </a:xfrm>
              <a:custGeom>
                <a:avLst/>
                <a:gdLst/>
                <a:ahLst/>
                <a:cxnLst>
                  <a:cxn ang="0">
                    <a:pos x="9" y="26"/>
                  </a:cxn>
                  <a:cxn ang="0">
                    <a:pos x="12" y="30"/>
                  </a:cxn>
                  <a:cxn ang="0">
                    <a:pos x="12" y="36"/>
                  </a:cxn>
                  <a:cxn ang="0">
                    <a:pos x="12" y="36"/>
                  </a:cxn>
                  <a:cxn ang="0">
                    <a:pos x="9" y="39"/>
                  </a:cxn>
                  <a:cxn ang="0">
                    <a:pos x="9" y="46"/>
                  </a:cxn>
                  <a:cxn ang="0">
                    <a:pos x="3" y="49"/>
                  </a:cxn>
                  <a:cxn ang="0">
                    <a:pos x="3" y="53"/>
                  </a:cxn>
                  <a:cxn ang="0">
                    <a:pos x="3" y="53"/>
                  </a:cxn>
                  <a:cxn ang="0">
                    <a:pos x="0" y="53"/>
                  </a:cxn>
                  <a:cxn ang="0">
                    <a:pos x="0" y="79"/>
                  </a:cxn>
                  <a:cxn ang="0">
                    <a:pos x="18" y="85"/>
                  </a:cxn>
                  <a:cxn ang="0">
                    <a:pos x="52" y="102"/>
                  </a:cxn>
                  <a:cxn ang="0">
                    <a:pos x="52" y="98"/>
                  </a:cxn>
                  <a:cxn ang="0">
                    <a:pos x="55" y="89"/>
                  </a:cxn>
                  <a:cxn ang="0">
                    <a:pos x="55" y="89"/>
                  </a:cxn>
                  <a:cxn ang="0">
                    <a:pos x="65" y="75"/>
                  </a:cxn>
                  <a:cxn ang="0">
                    <a:pos x="71" y="72"/>
                  </a:cxn>
                  <a:cxn ang="0">
                    <a:pos x="74" y="79"/>
                  </a:cxn>
                  <a:cxn ang="0">
                    <a:pos x="80" y="82"/>
                  </a:cxn>
                  <a:cxn ang="0">
                    <a:pos x="80" y="79"/>
                  </a:cxn>
                  <a:cxn ang="0">
                    <a:pos x="80" y="72"/>
                  </a:cxn>
                  <a:cxn ang="0">
                    <a:pos x="83" y="69"/>
                  </a:cxn>
                  <a:cxn ang="0">
                    <a:pos x="86" y="59"/>
                  </a:cxn>
                  <a:cxn ang="0">
                    <a:pos x="89" y="56"/>
                  </a:cxn>
                  <a:cxn ang="0">
                    <a:pos x="92" y="49"/>
                  </a:cxn>
                  <a:cxn ang="0">
                    <a:pos x="99" y="43"/>
                  </a:cxn>
                  <a:cxn ang="0">
                    <a:pos x="99" y="30"/>
                  </a:cxn>
                  <a:cxn ang="0">
                    <a:pos x="105" y="26"/>
                  </a:cxn>
                  <a:cxn ang="0">
                    <a:pos x="108" y="23"/>
                  </a:cxn>
                  <a:cxn ang="0">
                    <a:pos x="108" y="17"/>
                  </a:cxn>
                  <a:cxn ang="0">
                    <a:pos x="105" y="10"/>
                  </a:cxn>
                  <a:cxn ang="0">
                    <a:pos x="105" y="10"/>
                  </a:cxn>
                  <a:cxn ang="0">
                    <a:pos x="99" y="7"/>
                  </a:cxn>
                  <a:cxn ang="0">
                    <a:pos x="99" y="0"/>
                  </a:cxn>
                  <a:cxn ang="0">
                    <a:pos x="95" y="0"/>
                  </a:cxn>
                  <a:cxn ang="0">
                    <a:pos x="89" y="7"/>
                  </a:cxn>
                  <a:cxn ang="0">
                    <a:pos x="71" y="7"/>
                  </a:cxn>
                  <a:cxn ang="0">
                    <a:pos x="58" y="10"/>
                  </a:cxn>
                  <a:cxn ang="0">
                    <a:pos x="46" y="4"/>
                  </a:cxn>
                  <a:cxn ang="0">
                    <a:pos x="37" y="7"/>
                  </a:cxn>
                  <a:cxn ang="0">
                    <a:pos x="34" y="0"/>
                  </a:cxn>
                  <a:cxn ang="0">
                    <a:pos x="15" y="4"/>
                  </a:cxn>
                  <a:cxn ang="0">
                    <a:pos x="9" y="10"/>
                  </a:cxn>
                  <a:cxn ang="0">
                    <a:pos x="9" y="20"/>
                  </a:cxn>
                  <a:cxn ang="0">
                    <a:pos x="9" y="26"/>
                  </a:cxn>
                  <a:cxn ang="0">
                    <a:pos x="9" y="26"/>
                  </a:cxn>
                </a:cxnLst>
                <a:rect l="0" t="0" r="r" b="b"/>
                <a:pathLst>
                  <a:path w="108" h="108">
                    <a:moveTo>
                      <a:pt x="9" y="26"/>
                    </a:moveTo>
                    <a:cubicBezTo>
                      <a:pt x="12" y="30"/>
                      <a:pt x="12" y="30"/>
                      <a:pt x="12" y="30"/>
                    </a:cubicBezTo>
                    <a:cubicBezTo>
                      <a:pt x="12" y="36"/>
                      <a:pt x="12" y="36"/>
                      <a:pt x="12" y="36"/>
                    </a:cubicBezTo>
                    <a:cubicBezTo>
                      <a:pt x="12" y="36"/>
                      <a:pt x="12" y="36"/>
                      <a:pt x="12" y="36"/>
                    </a:cubicBezTo>
                    <a:cubicBezTo>
                      <a:pt x="9" y="39"/>
                      <a:pt x="9" y="39"/>
                      <a:pt x="9" y="39"/>
                    </a:cubicBezTo>
                    <a:cubicBezTo>
                      <a:pt x="9" y="46"/>
                      <a:pt x="9" y="46"/>
                      <a:pt x="9" y="46"/>
                    </a:cubicBezTo>
                    <a:cubicBezTo>
                      <a:pt x="6" y="46"/>
                      <a:pt x="6" y="49"/>
                      <a:pt x="3" y="49"/>
                    </a:cubicBezTo>
                    <a:cubicBezTo>
                      <a:pt x="3" y="53"/>
                      <a:pt x="3" y="53"/>
                      <a:pt x="3" y="53"/>
                    </a:cubicBezTo>
                    <a:cubicBezTo>
                      <a:pt x="3" y="53"/>
                      <a:pt x="3" y="53"/>
                      <a:pt x="3" y="53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6" y="79"/>
                      <a:pt x="15" y="79"/>
                      <a:pt x="18" y="85"/>
                    </a:cubicBezTo>
                    <a:cubicBezTo>
                      <a:pt x="40" y="108"/>
                      <a:pt x="18" y="105"/>
                      <a:pt x="52" y="102"/>
                    </a:cubicBezTo>
                    <a:cubicBezTo>
                      <a:pt x="52" y="98"/>
                      <a:pt x="52" y="98"/>
                      <a:pt x="52" y="98"/>
                    </a:cubicBezTo>
                    <a:cubicBezTo>
                      <a:pt x="55" y="89"/>
                      <a:pt x="55" y="89"/>
                      <a:pt x="55" y="89"/>
                    </a:cubicBezTo>
                    <a:cubicBezTo>
                      <a:pt x="55" y="89"/>
                      <a:pt x="55" y="89"/>
                      <a:pt x="55" y="89"/>
                    </a:cubicBezTo>
                    <a:cubicBezTo>
                      <a:pt x="65" y="75"/>
                      <a:pt x="65" y="75"/>
                      <a:pt x="65" y="75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74" y="79"/>
                      <a:pt x="74" y="79"/>
                      <a:pt x="74" y="79"/>
                    </a:cubicBezTo>
                    <a:cubicBezTo>
                      <a:pt x="80" y="82"/>
                      <a:pt x="80" y="82"/>
                      <a:pt x="80" y="82"/>
                    </a:cubicBezTo>
                    <a:cubicBezTo>
                      <a:pt x="80" y="79"/>
                      <a:pt x="80" y="79"/>
                      <a:pt x="80" y="79"/>
                    </a:cubicBezTo>
                    <a:cubicBezTo>
                      <a:pt x="80" y="72"/>
                      <a:pt x="80" y="72"/>
                      <a:pt x="80" y="72"/>
                    </a:cubicBezTo>
                    <a:cubicBezTo>
                      <a:pt x="83" y="69"/>
                      <a:pt x="83" y="69"/>
                      <a:pt x="83" y="69"/>
                    </a:cubicBezTo>
                    <a:cubicBezTo>
                      <a:pt x="86" y="59"/>
                      <a:pt x="86" y="59"/>
                      <a:pt x="86" y="59"/>
                    </a:cubicBezTo>
                    <a:cubicBezTo>
                      <a:pt x="89" y="56"/>
                      <a:pt x="89" y="56"/>
                      <a:pt x="89" y="56"/>
                    </a:cubicBezTo>
                    <a:cubicBezTo>
                      <a:pt x="92" y="49"/>
                      <a:pt x="92" y="49"/>
                      <a:pt x="92" y="49"/>
                    </a:cubicBezTo>
                    <a:cubicBezTo>
                      <a:pt x="99" y="43"/>
                      <a:pt x="99" y="43"/>
                      <a:pt x="99" y="43"/>
                    </a:cubicBezTo>
                    <a:cubicBezTo>
                      <a:pt x="99" y="30"/>
                      <a:pt x="99" y="30"/>
                      <a:pt x="99" y="30"/>
                    </a:cubicBezTo>
                    <a:cubicBezTo>
                      <a:pt x="105" y="26"/>
                      <a:pt x="105" y="26"/>
                      <a:pt x="105" y="26"/>
                    </a:cubicBezTo>
                    <a:cubicBezTo>
                      <a:pt x="108" y="23"/>
                      <a:pt x="108" y="23"/>
                      <a:pt x="108" y="23"/>
                    </a:cubicBezTo>
                    <a:cubicBezTo>
                      <a:pt x="108" y="17"/>
                      <a:pt x="108" y="17"/>
                      <a:pt x="108" y="17"/>
                    </a:cubicBezTo>
                    <a:cubicBezTo>
                      <a:pt x="105" y="10"/>
                      <a:pt x="105" y="10"/>
                      <a:pt x="105" y="10"/>
                    </a:cubicBezTo>
                    <a:cubicBezTo>
                      <a:pt x="105" y="10"/>
                      <a:pt x="105" y="10"/>
                      <a:pt x="105" y="10"/>
                    </a:cubicBezTo>
                    <a:cubicBezTo>
                      <a:pt x="99" y="7"/>
                      <a:pt x="99" y="7"/>
                      <a:pt x="99" y="7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95" y="0"/>
                      <a:pt x="95" y="0"/>
                      <a:pt x="95" y="0"/>
                    </a:cubicBezTo>
                    <a:cubicBezTo>
                      <a:pt x="89" y="7"/>
                      <a:pt x="89" y="7"/>
                      <a:pt x="89" y="7"/>
                    </a:cubicBezTo>
                    <a:cubicBezTo>
                      <a:pt x="71" y="7"/>
                      <a:pt x="71" y="7"/>
                      <a:pt x="71" y="7"/>
                    </a:cubicBezTo>
                    <a:cubicBezTo>
                      <a:pt x="58" y="10"/>
                      <a:pt x="58" y="10"/>
                      <a:pt x="58" y="10"/>
                    </a:cubicBezTo>
                    <a:cubicBezTo>
                      <a:pt x="46" y="4"/>
                      <a:pt x="46" y="4"/>
                      <a:pt x="46" y="4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6"/>
                      <a:pt x="9" y="26"/>
                      <a:pt x="9" y="26"/>
                    </a:cubicBezTo>
                    <a:cubicBezTo>
                      <a:pt x="9" y="26"/>
                      <a:pt x="9" y="26"/>
                      <a:pt x="9" y="26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14" name="Freeform 97"/>
              <p:cNvSpPr>
                <a:spLocks/>
              </p:cNvSpPr>
              <p:nvPr/>
            </p:nvSpPr>
            <p:spPr bwMode="auto">
              <a:xfrm>
                <a:off x="1226510" y="4957175"/>
                <a:ext cx="149008" cy="272039"/>
              </a:xfrm>
              <a:custGeom>
                <a:avLst/>
                <a:gdLst/>
                <a:ahLst/>
                <a:cxnLst>
                  <a:cxn ang="0">
                    <a:pos x="9" y="114"/>
                  </a:cxn>
                  <a:cxn ang="0">
                    <a:pos x="25" y="114"/>
                  </a:cxn>
                  <a:cxn ang="0">
                    <a:pos x="22" y="111"/>
                  </a:cxn>
                  <a:cxn ang="0">
                    <a:pos x="44" y="114"/>
                  </a:cxn>
                  <a:cxn ang="0">
                    <a:pos x="44" y="117"/>
                  </a:cxn>
                  <a:cxn ang="0">
                    <a:pos x="56" y="117"/>
                  </a:cxn>
                  <a:cxn ang="0">
                    <a:pos x="69" y="120"/>
                  </a:cxn>
                  <a:cxn ang="0">
                    <a:pos x="72" y="120"/>
                  </a:cxn>
                  <a:cxn ang="0">
                    <a:pos x="69" y="111"/>
                  </a:cxn>
                  <a:cxn ang="0">
                    <a:pos x="62" y="104"/>
                  </a:cxn>
                  <a:cxn ang="0">
                    <a:pos x="59" y="95"/>
                  </a:cxn>
                  <a:cxn ang="0">
                    <a:pos x="56" y="89"/>
                  </a:cxn>
                  <a:cxn ang="0">
                    <a:pos x="56" y="85"/>
                  </a:cxn>
                  <a:cxn ang="0">
                    <a:pos x="56" y="76"/>
                  </a:cxn>
                  <a:cxn ang="0">
                    <a:pos x="56" y="66"/>
                  </a:cxn>
                  <a:cxn ang="0">
                    <a:pos x="62" y="57"/>
                  </a:cxn>
                  <a:cxn ang="0">
                    <a:pos x="59" y="48"/>
                  </a:cxn>
                  <a:cxn ang="0">
                    <a:pos x="50" y="41"/>
                  </a:cxn>
                  <a:cxn ang="0">
                    <a:pos x="50" y="32"/>
                  </a:cxn>
                  <a:cxn ang="0">
                    <a:pos x="59" y="29"/>
                  </a:cxn>
                  <a:cxn ang="0">
                    <a:pos x="59" y="19"/>
                  </a:cxn>
                  <a:cxn ang="0">
                    <a:pos x="59" y="7"/>
                  </a:cxn>
                  <a:cxn ang="0">
                    <a:pos x="53" y="0"/>
                  </a:cxn>
                  <a:cxn ang="0">
                    <a:pos x="50" y="0"/>
                  </a:cxn>
                  <a:cxn ang="0">
                    <a:pos x="50" y="0"/>
                  </a:cxn>
                  <a:cxn ang="0">
                    <a:pos x="56" y="7"/>
                  </a:cxn>
                  <a:cxn ang="0">
                    <a:pos x="56" y="13"/>
                  </a:cxn>
                  <a:cxn ang="0">
                    <a:pos x="50" y="19"/>
                  </a:cxn>
                  <a:cxn ang="0">
                    <a:pos x="47" y="22"/>
                  </a:cxn>
                  <a:cxn ang="0">
                    <a:pos x="47" y="32"/>
                  </a:cxn>
                  <a:cxn ang="0">
                    <a:pos x="41" y="38"/>
                  </a:cxn>
                  <a:cxn ang="0">
                    <a:pos x="37" y="44"/>
                  </a:cxn>
                  <a:cxn ang="0">
                    <a:pos x="34" y="51"/>
                  </a:cxn>
                  <a:cxn ang="0">
                    <a:pos x="31" y="60"/>
                  </a:cxn>
                  <a:cxn ang="0">
                    <a:pos x="28" y="63"/>
                  </a:cxn>
                  <a:cxn ang="0">
                    <a:pos x="28" y="66"/>
                  </a:cxn>
                  <a:cxn ang="0">
                    <a:pos x="25" y="73"/>
                  </a:cxn>
                  <a:cxn ang="0">
                    <a:pos x="19" y="66"/>
                  </a:cxn>
                  <a:cxn ang="0">
                    <a:pos x="15" y="63"/>
                  </a:cxn>
                  <a:cxn ang="0">
                    <a:pos x="12" y="66"/>
                  </a:cxn>
                  <a:cxn ang="0">
                    <a:pos x="3" y="76"/>
                  </a:cxn>
                  <a:cxn ang="0">
                    <a:pos x="3" y="79"/>
                  </a:cxn>
                  <a:cxn ang="0">
                    <a:pos x="0" y="89"/>
                  </a:cxn>
                  <a:cxn ang="0">
                    <a:pos x="0" y="89"/>
                  </a:cxn>
                  <a:cxn ang="0">
                    <a:pos x="0" y="89"/>
                  </a:cxn>
                  <a:cxn ang="0">
                    <a:pos x="0" y="89"/>
                  </a:cxn>
                  <a:cxn ang="0">
                    <a:pos x="0" y="89"/>
                  </a:cxn>
                  <a:cxn ang="0">
                    <a:pos x="12" y="104"/>
                  </a:cxn>
                  <a:cxn ang="0">
                    <a:pos x="9" y="114"/>
                  </a:cxn>
                </a:cxnLst>
                <a:rect l="0" t="0" r="r" b="b"/>
                <a:pathLst>
                  <a:path w="72" h="120">
                    <a:moveTo>
                      <a:pt x="9" y="114"/>
                    </a:moveTo>
                    <a:cubicBezTo>
                      <a:pt x="25" y="114"/>
                      <a:pt x="25" y="114"/>
                      <a:pt x="25" y="114"/>
                    </a:cubicBezTo>
                    <a:cubicBezTo>
                      <a:pt x="22" y="111"/>
                      <a:pt x="22" y="111"/>
                      <a:pt x="22" y="111"/>
                    </a:cubicBezTo>
                    <a:cubicBezTo>
                      <a:pt x="44" y="114"/>
                      <a:pt x="44" y="114"/>
                      <a:pt x="44" y="114"/>
                    </a:cubicBezTo>
                    <a:cubicBezTo>
                      <a:pt x="44" y="117"/>
                      <a:pt x="44" y="117"/>
                      <a:pt x="44" y="117"/>
                    </a:cubicBezTo>
                    <a:cubicBezTo>
                      <a:pt x="47" y="114"/>
                      <a:pt x="53" y="114"/>
                      <a:pt x="56" y="117"/>
                    </a:cubicBezTo>
                    <a:cubicBezTo>
                      <a:pt x="62" y="117"/>
                      <a:pt x="66" y="117"/>
                      <a:pt x="69" y="120"/>
                    </a:cubicBezTo>
                    <a:cubicBezTo>
                      <a:pt x="69" y="120"/>
                      <a:pt x="69" y="120"/>
                      <a:pt x="72" y="120"/>
                    </a:cubicBezTo>
                    <a:cubicBezTo>
                      <a:pt x="69" y="111"/>
                      <a:pt x="69" y="111"/>
                      <a:pt x="69" y="111"/>
                    </a:cubicBezTo>
                    <a:cubicBezTo>
                      <a:pt x="62" y="104"/>
                      <a:pt x="62" y="104"/>
                      <a:pt x="62" y="104"/>
                    </a:cubicBezTo>
                    <a:cubicBezTo>
                      <a:pt x="59" y="95"/>
                      <a:pt x="59" y="95"/>
                      <a:pt x="59" y="95"/>
                    </a:cubicBezTo>
                    <a:cubicBezTo>
                      <a:pt x="56" y="89"/>
                      <a:pt x="56" y="89"/>
                      <a:pt x="56" y="89"/>
                    </a:cubicBezTo>
                    <a:cubicBezTo>
                      <a:pt x="56" y="85"/>
                      <a:pt x="56" y="85"/>
                      <a:pt x="56" y="85"/>
                    </a:cubicBezTo>
                    <a:cubicBezTo>
                      <a:pt x="56" y="76"/>
                      <a:pt x="56" y="76"/>
                      <a:pt x="56" y="76"/>
                    </a:cubicBezTo>
                    <a:cubicBezTo>
                      <a:pt x="56" y="66"/>
                      <a:pt x="56" y="66"/>
                      <a:pt x="56" y="66"/>
                    </a:cubicBezTo>
                    <a:cubicBezTo>
                      <a:pt x="62" y="57"/>
                      <a:pt x="62" y="57"/>
                      <a:pt x="62" y="57"/>
                    </a:cubicBezTo>
                    <a:cubicBezTo>
                      <a:pt x="59" y="48"/>
                      <a:pt x="59" y="48"/>
                      <a:pt x="59" y="48"/>
                    </a:cubicBezTo>
                    <a:cubicBezTo>
                      <a:pt x="50" y="41"/>
                      <a:pt x="50" y="41"/>
                      <a:pt x="50" y="41"/>
                    </a:cubicBezTo>
                    <a:cubicBezTo>
                      <a:pt x="50" y="32"/>
                      <a:pt x="50" y="32"/>
                      <a:pt x="50" y="32"/>
                    </a:cubicBezTo>
                    <a:cubicBezTo>
                      <a:pt x="59" y="29"/>
                      <a:pt x="59" y="29"/>
                      <a:pt x="59" y="29"/>
                    </a:cubicBezTo>
                    <a:cubicBezTo>
                      <a:pt x="59" y="25"/>
                      <a:pt x="59" y="19"/>
                      <a:pt x="59" y="19"/>
                    </a:cubicBezTo>
                    <a:cubicBezTo>
                      <a:pt x="59" y="13"/>
                      <a:pt x="59" y="10"/>
                      <a:pt x="59" y="7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56" y="7"/>
                      <a:pt x="56" y="7"/>
                      <a:pt x="56" y="7"/>
                    </a:cubicBezTo>
                    <a:cubicBezTo>
                      <a:pt x="56" y="13"/>
                      <a:pt x="56" y="13"/>
                      <a:pt x="56" y="13"/>
                    </a:cubicBezTo>
                    <a:cubicBezTo>
                      <a:pt x="50" y="19"/>
                      <a:pt x="50" y="19"/>
                      <a:pt x="50" y="19"/>
                    </a:cubicBezTo>
                    <a:cubicBezTo>
                      <a:pt x="47" y="22"/>
                      <a:pt x="47" y="22"/>
                      <a:pt x="47" y="22"/>
                    </a:cubicBezTo>
                    <a:cubicBezTo>
                      <a:pt x="47" y="32"/>
                      <a:pt x="47" y="32"/>
                      <a:pt x="47" y="32"/>
                    </a:cubicBezTo>
                    <a:cubicBezTo>
                      <a:pt x="41" y="38"/>
                      <a:pt x="41" y="38"/>
                      <a:pt x="41" y="38"/>
                    </a:cubicBezTo>
                    <a:cubicBezTo>
                      <a:pt x="37" y="44"/>
                      <a:pt x="37" y="44"/>
                      <a:pt x="37" y="44"/>
                    </a:cubicBezTo>
                    <a:cubicBezTo>
                      <a:pt x="34" y="51"/>
                      <a:pt x="34" y="51"/>
                      <a:pt x="34" y="51"/>
                    </a:cubicBezTo>
                    <a:cubicBezTo>
                      <a:pt x="31" y="60"/>
                      <a:pt x="31" y="60"/>
                      <a:pt x="31" y="60"/>
                    </a:cubicBezTo>
                    <a:cubicBezTo>
                      <a:pt x="28" y="63"/>
                      <a:pt x="28" y="63"/>
                      <a:pt x="28" y="63"/>
                    </a:cubicBezTo>
                    <a:cubicBezTo>
                      <a:pt x="28" y="66"/>
                      <a:pt x="28" y="66"/>
                      <a:pt x="28" y="66"/>
                    </a:cubicBezTo>
                    <a:cubicBezTo>
                      <a:pt x="25" y="73"/>
                      <a:pt x="25" y="73"/>
                      <a:pt x="25" y="73"/>
                    </a:cubicBezTo>
                    <a:cubicBezTo>
                      <a:pt x="19" y="66"/>
                      <a:pt x="19" y="66"/>
                      <a:pt x="19" y="66"/>
                    </a:cubicBezTo>
                    <a:cubicBezTo>
                      <a:pt x="15" y="63"/>
                      <a:pt x="15" y="63"/>
                      <a:pt x="15" y="63"/>
                    </a:cubicBezTo>
                    <a:cubicBezTo>
                      <a:pt x="12" y="66"/>
                      <a:pt x="12" y="66"/>
                      <a:pt x="12" y="66"/>
                    </a:cubicBezTo>
                    <a:cubicBezTo>
                      <a:pt x="3" y="76"/>
                      <a:pt x="3" y="76"/>
                      <a:pt x="3" y="76"/>
                    </a:cubicBezTo>
                    <a:cubicBezTo>
                      <a:pt x="3" y="79"/>
                      <a:pt x="3" y="79"/>
                      <a:pt x="3" y="7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3" y="92"/>
                      <a:pt x="9" y="101"/>
                      <a:pt x="12" y="104"/>
                    </a:cubicBezTo>
                    <a:cubicBezTo>
                      <a:pt x="12" y="108"/>
                      <a:pt x="12" y="111"/>
                      <a:pt x="9" y="114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15" name="Freeform 98"/>
              <p:cNvSpPr>
                <a:spLocks/>
              </p:cNvSpPr>
              <p:nvPr/>
            </p:nvSpPr>
            <p:spPr bwMode="auto">
              <a:xfrm>
                <a:off x="1574488" y="5998395"/>
                <a:ext cx="49085" cy="45021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14" y="16"/>
                  </a:cxn>
                  <a:cxn ang="0">
                    <a:pos x="0" y="24"/>
                  </a:cxn>
                  <a:cxn ang="0">
                    <a:pos x="0" y="24"/>
                  </a:cxn>
                  <a:cxn ang="0">
                    <a:pos x="7" y="40"/>
                  </a:cxn>
                  <a:cxn ang="0">
                    <a:pos x="14" y="47"/>
                  </a:cxn>
                  <a:cxn ang="0">
                    <a:pos x="33" y="40"/>
                  </a:cxn>
                  <a:cxn ang="0">
                    <a:pos x="47" y="31"/>
                  </a:cxn>
                  <a:cxn ang="0">
                    <a:pos x="56" y="16"/>
                  </a:cxn>
                  <a:cxn ang="0">
                    <a:pos x="47" y="0"/>
                  </a:cxn>
                  <a:cxn ang="0">
                    <a:pos x="40" y="0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3" y="0"/>
                  </a:cxn>
                </a:cxnLst>
                <a:rect l="0" t="0" r="r" b="b"/>
                <a:pathLst>
                  <a:path w="56" h="47">
                    <a:moveTo>
                      <a:pt x="23" y="0"/>
                    </a:moveTo>
                    <a:lnTo>
                      <a:pt x="14" y="16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7" y="40"/>
                    </a:lnTo>
                    <a:lnTo>
                      <a:pt x="14" y="47"/>
                    </a:lnTo>
                    <a:lnTo>
                      <a:pt x="33" y="40"/>
                    </a:lnTo>
                    <a:lnTo>
                      <a:pt x="47" y="31"/>
                    </a:lnTo>
                    <a:lnTo>
                      <a:pt x="56" y="16"/>
                    </a:lnTo>
                    <a:lnTo>
                      <a:pt x="47" y="0"/>
                    </a:lnTo>
                    <a:lnTo>
                      <a:pt x="40" y="0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16" name="Freeform 99"/>
              <p:cNvSpPr>
                <a:spLocks/>
              </p:cNvSpPr>
              <p:nvPr/>
            </p:nvSpPr>
            <p:spPr bwMode="auto">
              <a:xfrm>
                <a:off x="1656880" y="5925595"/>
                <a:ext cx="16654" cy="36400"/>
              </a:xfrm>
              <a:custGeom>
                <a:avLst/>
                <a:gdLst/>
                <a:ahLst/>
                <a:cxnLst>
                  <a:cxn ang="0">
                    <a:pos x="19" y="10"/>
                  </a:cxn>
                  <a:cxn ang="0">
                    <a:pos x="5" y="0"/>
                  </a:cxn>
                  <a:cxn ang="0">
                    <a:pos x="0" y="19"/>
                  </a:cxn>
                  <a:cxn ang="0">
                    <a:pos x="0" y="38"/>
                  </a:cxn>
                  <a:cxn ang="0">
                    <a:pos x="12" y="38"/>
                  </a:cxn>
                  <a:cxn ang="0">
                    <a:pos x="12" y="29"/>
                  </a:cxn>
                  <a:cxn ang="0">
                    <a:pos x="12" y="29"/>
                  </a:cxn>
                  <a:cxn ang="0">
                    <a:pos x="19" y="10"/>
                  </a:cxn>
                  <a:cxn ang="0">
                    <a:pos x="19" y="10"/>
                  </a:cxn>
                  <a:cxn ang="0">
                    <a:pos x="19" y="10"/>
                  </a:cxn>
                </a:cxnLst>
                <a:rect l="0" t="0" r="r" b="b"/>
                <a:pathLst>
                  <a:path w="19" h="38">
                    <a:moveTo>
                      <a:pt x="19" y="10"/>
                    </a:moveTo>
                    <a:lnTo>
                      <a:pt x="5" y="0"/>
                    </a:lnTo>
                    <a:lnTo>
                      <a:pt x="0" y="19"/>
                    </a:lnTo>
                    <a:lnTo>
                      <a:pt x="0" y="38"/>
                    </a:lnTo>
                    <a:lnTo>
                      <a:pt x="12" y="38"/>
                    </a:lnTo>
                    <a:lnTo>
                      <a:pt x="12" y="29"/>
                    </a:lnTo>
                    <a:lnTo>
                      <a:pt x="12" y="29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1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17" name="Freeform 100"/>
              <p:cNvSpPr>
                <a:spLocks/>
              </p:cNvSpPr>
              <p:nvPr/>
            </p:nvSpPr>
            <p:spPr bwMode="auto">
              <a:xfrm>
                <a:off x="1450022" y="5726356"/>
                <a:ext cx="165662" cy="227019"/>
              </a:xfrm>
              <a:custGeom>
                <a:avLst/>
                <a:gdLst/>
                <a:ahLst/>
                <a:cxnLst>
                  <a:cxn ang="0">
                    <a:pos x="0" y="77"/>
                  </a:cxn>
                  <a:cxn ang="0">
                    <a:pos x="3" y="80"/>
                  </a:cxn>
                  <a:cxn ang="0">
                    <a:pos x="6" y="90"/>
                  </a:cxn>
                  <a:cxn ang="0">
                    <a:pos x="6" y="97"/>
                  </a:cxn>
                  <a:cxn ang="0">
                    <a:pos x="12" y="100"/>
                  </a:cxn>
                  <a:cxn ang="0">
                    <a:pos x="18" y="93"/>
                  </a:cxn>
                  <a:cxn ang="0">
                    <a:pos x="21" y="90"/>
                  </a:cxn>
                  <a:cxn ang="0">
                    <a:pos x="27" y="80"/>
                  </a:cxn>
                  <a:cxn ang="0">
                    <a:pos x="37" y="87"/>
                  </a:cxn>
                  <a:cxn ang="0">
                    <a:pos x="46" y="87"/>
                  </a:cxn>
                  <a:cxn ang="0">
                    <a:pos x="52" y="73"/>
                  </a:cxn>
                  <a:cxn ang="0">
                    <a:pos x="64" y="67"/>
                  </a:cxn>
                  <a:cxn ang="0">
                    <a:pos x="67" y="60"/>
                  </a:cxn>
                  <a:cxn ang="0">
                    <a:pos x="77" y="50"/>
                  </a:cxn>
                  <a:cxn ang="0">
                    <a:pos x="80" y="47"/>
                  </a:cxn>
                  <a:cxn ang="0">
                    <a:pos x="77" y="43"/>
                  </a:cxn>
                  <a:cxn ang="0">
                    <a:pos x="71" y="40"/>
                  </a:cxn>
                  <a:cxn ang="0">
                    <a:pos x="67" y="37"/>
                  </a:cxn>
                  <a:cxn ang="0">
                    <a:pos x="67" y="30"/>
                  </a:cxn>
                  <a:cxn ang="0">
                    <a:pos x="64" y="30"/>
                  </a:cxn>
                  <a:cxn ang="0">
                    <a:pos x="64" y="27"/>
                  </a:cxn>
                  <a:cxn ang="0">
                    <a:pos x="58" y="23"/>
                  </a:cxn>
                  <a:cxn ang="0">
                    <a:pos x="58" y="23"/>
                  </a:cxn>
                  <a:cxn ang="0">
                    <a:pos x="52" y="17"/>
                  </a:cxn>
                  <a:cxn ang="0">
                    <a:pos x="52" y="10"/>
                  </a:cxn>
                  <a:cxn ang="0">
                    <a:pos x="49" y="0"/>
                  </a:cxn>
                  <a:cxn ang="0">
                    <a:pos x="46" y="0"/>
                  </a:cxn>
                  <a:cxn ang="0">
                    <a:pos x="40" y="3"/>
                  </a:cxn>
                  <a:cxn ang="0">
                    <a:pos x="31" y="7"/>
                  </a:cxn>
                  <a:cxn ang="0">
                    <a:pos x="27" y="3"/>
                  </a:cxn>
                  <a:cxn ang="0">
                    <a:pos x="9" y="7"/>
                  </a:cxn>
                  <a:cxn ang="0">
                    <a:pos x="9" y="47"/>
                  </a:cxn>
                  <a:cxn ang="0">
                    <a:pos x="0" y="47"/>
                  </a:cxn>
                  <a:cxn ang="0">
                    <a:pos x="0" y="77"/>
                  </a:cxn>
                  <a:cxn ang="0">
                    <a:pos x="0" y="77"/>
                  </a:cxn>
                </a:cxnLst>
                <a:rect l="0" t="0" r="r" b="b"/>
                <a:pathLst>
                  <a:path w="80" h="100">
                    <a:moveTo>
                      <a:pt x="0" y="77"/>
                    </a:moveTo>
                    <a:cubicBezTo>
                      <a:pt x="3" y="80"/>
                      <a:pt x="3" y="80"/>
                      <a:pt x="3" y="80"/>
                    </a:cubicBezTo>
                    <a:cubicBezTo>
                      <a:pt x="6" y="90"/>
                      <a:pt x="6" y="90"/>
                      <a:pt x="6" y="90"/>
                    </a:cubicBezTo>
                    <a:cubicBezTo>
                      <a:pt x="6" y="97"/>
                      <a:pt x="6" y="97"/>
                      <a:pt x="6" y="97"/>
                    </a:cubicBezTo>
                    <a:cubicBezTo>
                      <a:pt x="12" y="100"/>
                      <a:pt x="12" y="100"/>
                      <a:pt x="12" y="100"/>
                    </a:cubicBezTo>
                    <a:cubicBezTo>
                      <a:pt x="18" y="93"/>
                      <a:pt x="18" y="93"/>
                      <a:pt x="18" y="93"/>
                    </a:cubicBezTo>
                    <a:cubicBezTo>
                      <a:pt x="21" y="90"/>
                      <a:pt x="21" y="90"/>
                      <a:pt x="21" y="90"/>
                    </a:cubicBezTo>
                    <a:cubicBezTo>
                      <a:pt x="27" y="80"/>
                      <a:pt x="27" y="80"/>
                      <a:pt x="27" y="80"/>
                    </a:cubicBezTo>
                    <a:cubicBezTo>
                      <a:pt x="37" y="87"/>
                      <a:pt x="37" y="87"/>
                      <a:pt x="37" y="87"/>
                    </a:cubicBezTo>
                    <a:cubicBezTo>
                      <a:pt x="46" y="87"/>
                      <a:pt x="46" y="87"/>
                      <a:pt x="46" y="87"/>
                    </a:cubicBezTo>
                    <a:cubicBezTo>
                      <a:pt x="52" y="73"/>
                      <a:pt x="52" y="73"/>
                      <a:pt x="52" y="73"/>
                    </a:cubicBezTo>
                    <a:cubicBezTo>
                      <a:pt x="64" y="67"/>
                      <a:pt x="64" y="67"/>
                      <a:pt x="64" y="67"/>
                    </a:cubicBezTo>
                    <a:cubicBezTo>
                      <a:pt x="67" y="60"/>
                      <a:pt x="67" y="60"/>
                      <a:pt x="67" y="60"/>
                    </a:cubicBezTo>
                    <a:cubicBezTo>
                      <a:pt x="77" y="50"/>
                      <a:pt x="77" y="50"/>
                      <a:pt x="77" y="50"/>
                    </a:cubicBezTo>
                    <a:cubicBezTo>
                      <a:pt x="80" y="47"/>
                      <a:pt x="80" y="47"/>
                      <a:pt x="80" y="47"/>
                    </a:cubicBezTo>
                    <a:cubicBezTo>
                      <a:pt x="77" y="43"/>
                      <a:pt x="77" y="43"/>
                      <a:pt x="77" y="43"/>
                    </a:cubicBezTo>
                    <a:cubicBezTo>
                      <a:pt x="71" y="40"/>
                      <a:pt x="71" y="40"/>
                      <a:pt x="71" y="40"/>
                    </a:cubicBezTo>
                    <a:cubicBezTo>
                      <a:pt x="67" y="37"/>
                      <a:pt x="67" y="37"/>
                      <a:pt x="67" y="37"/>
                    </a:cubicBezTo>
                    <a:cubicBezTo>
                      <a:pt x="67" y="30"/>
                      <a:pt x="67" y="30"/>
                      <a:pt x="67" y="30"/>
                    </a:cubicBezTo>
                    <a:cubicBezTo>
                      <a:pt x="64" y="30"/>
                      <a:pt x="64" y="30"/>
                      <a:pt x="64" y="30"/>
                    </a:cubicBezTo>
                    <a:cubicBezTo>
                      <a:pt x="64" y="27"/>
                      <a:pt x="64" y="27"/>
                      <a:pt x="64" y="27"/>
                    </a:cubicBezTo>
                    <a:cubicBezTo>
                      <a:pt x="58" y="23"/>
                      <a:pt x="58" y="23"/>
                      <a:pt x="58" y="23"/>
                    </a:cubicBezTo>
                    <a:cubicBezTo>
                      <a:pt x="58" y="23"/>
                      <a:pt x="58" y="23"/>
                      <a:pt x="58" y="23"/>
                    </a:cubicBezTo>
                    <a:cubicBezTo>
                      <a:pt x="52" y="17"/>
                      <a:pt x="52" y="17"/>
                      <a:pt x="52" y="17"/>
                    </a:cubicBezTo>
                    <a:cubicBezTo>
                      <a:pt x="52" y="13"/>
                      <a:pt x="52" y="10"/>
                      <a:pt x="52" y="10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40" y="3"/>
                      <a:pt x="40" y="3"/>
                      <a:pt x="40" y="3"/>
                    </a:cubicBezTo>
                    <a:cubicBezTo>
                      <a:pt x="31" y="7"/>
                      <a:pt x="31" y="7"/>
                      <a:pt x="31" y="7"/>
                    </a:cubicBezTo>
                    <a:cubicBezTo>
                      <a:pt x="27" y="3"/>
                      <a:pt x="27" y="3"/>
                      <a:pt x="27" y="3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9" y="47"/>
                      <a:pt x="9" y="47"/>
                      <a:pt x="9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18" name="Freeform 101"/>
              <p:cNvSpPr>
                <a:spLocks/>
              </p:cNvSpPr>
              <p:nvPr/>
            </p:nvSpPr>
            <p:spPr bwMode="auto">
              <a:xfrm>
                <a:off x="1557834" y="5672714"/>
                <a:ext cx="140243" cy="171461"/>
              </a:xfrm>
              <a:custGeom>
                <a:avLst/>
                <a:gdLst/>
                <a:ahLst/>
                <a:cxnLst>
                  <a:cxn ang="0">
                    <a:pos x="0" y="26"/>
                  </a:cxn>
                  <a:cxn ang="0">
                    <a:pos x="3" y="36"/>
                  </a:cxn>
                  <a:cxn ang="0">
                    <a:pos x="3" y="43"/>
                  </a:cxn>
                  <a:cxn ang="0">
                    <a:pos x="9" y="46"/>
                  </a:cxn>
                  <a:cxn ang="0">
                    <a:pos x="16" y="50"/>
                  </a:cxn>
                  <a:cxn ang="0">
                    <a:pos x="16" y="53"/>
                  </a:cxn>
                  <a:cxn ang="0">
                    <a:pos x="19" y="53"/>
                  </a:cxn>
                  <a:cxn ang="0">
                    <a:pos x="19" y="63"/>
                  </a:cxn>
                  <a:cxn ang="0">
                    <a:pos x="22" y="66"/>
                  </a:cxn>
                  <a:cxn ang="0">
                    <a:pos x="29" y="69"/>
                  </a:cxn>
                  <a:cxn ang="0">
                    <a:pos x="32" y="69"/>
                  </a:cxn>
                  <a:cxn ang="0">
                    <a:pos x="35" y="73"/>
                  </a:cxn>
                  <a:cxn ang="0">
                    <a:pos x="52" y="73"/>
                  </a:cxn>
                  <a:cxn ang="0">
                    <a:pos x="52" y="76"/>
                  </a:cxn>
                  <a:cxn ang="0">
                    <a:pos x="61" y="66"/>
                  </a:cxn>
                  <a:cxn ang="0">
                    <a:pos x="64" y="63"/>
                  </a:cxn>
                  <a:cxn ang="0">
                    <a:pos x="64" y="56"/>
                  </a:cxn>
                  <a:cxn ang="0">
                    <a:pos x="68" y="53"/>
                  </a:cxn>
                  <a:cxn ang="0">
                    <a:pos x="68" y="46"/>
                  </a:cxn>
                  <a:cxn ang="0">
                    <a:pos x="68" y="36"/>
                  </a:cxn>
                  <a:cxn ang="0">
                    <a:pos x="68" y="26"/>
                  </a:cxn>
                  <a:cxn ang="0">
                    <a:pos x="68" y="16"/>
                  </a:cxn>
                  <a:cxn ang="0">
                    <a:pos x="68" y="13"/>
                  </a:cxn>
                  <a:cxn ang="0">
                    <a:pos x="61" y="10"/>
                  </a:cxn>
                  <a:cxn ang="0">
                    <a:pos x="58" y="7"/>
                  </a:cxn>
                  <a:cxn ang="0">
                    <a:pos x="45" y="7"/>
                  </a:cxn>
                  <a:cxn ang="0">
                    <a:pos x="45" y="0"/>
                  </a:cxn>
                  <a:cxn ang="0">
                    <a:pos x="32" y="3"/>
                  </a:cxn>
                  <a:cxn ang="0">
                    <a:pos x="32" y="7"/>
                  </a:cxn>
                  <a:cxn ang="0">
                    <a:pos x="29" y="13"/>
                  </a:cxn>
                  <a:cxn ang="0">
                    <a:pos x="22" y="16"/>
                  </a:cxn>
                  <a:cxn ang="0">
                    <a:pos x="16" y="23"/>
                  </a:cxn>
                  <a:cxn ang="0">
                    <a:pos x="9" y="30"/>
                  </a:cxn>
                  <a:cxn ang="0">
                    <a:pos x="6" y="26"/>
                  </a:cxn>
                  <a:cxn ang="0">
                    <a:pos x="0" y="26"/>
                  </a:cxn>
                  <a:cxn ang="0">
                    <a:pos x="0" y="26"/>
                  </a:cxn>
                </a:cxnLst>
                <a:rect l="0" t="0" r="r" b="b"/>
                <a:pathLst>
                  <a:path w="68" h="76">
                    <a:moveTo>
                      <a:pt x="0" y="26"/>
                    </a:moveTo>
                    <a:cubicBezTo>
                      <a:pt x="3" y="36"/>
                      <a:pt x="3" y="36"/>
                      <a:pt x="3" y="36"/>
                    </a:cubicBezTo>
                    <a:cubicBezTo>
                      <a:pt x="3" y="36"/>
                      <a:pt x="3" y="40"/>
                      <a:pt x="3" y="43"/>
                    </a:cubicBezTo>
                    <a:cubicBezTo>
                      <a:pt x="3" y="43"/>
                      <a:pt x="6" y="46"/>
                      <a:pt x="9" y="46"/>
                    </a:cubicBezTo>
                    <a:cubicBezTo>
                      <a:pt x="16" y="50"/>
                      <a:pt x="16" y="50"/>
                      <a:pt x="16" y="50"/>
                    </a:cubicBezTo>
                    <a:cubicBezTo>
                      <a:pt x="16" y="53"/>
                      <a:pt x="16" y="53"/>
                      <a:pt x="16" y="53"/>
                    </a:cubicBezTo>
                    <a:cubicBezTo>
                      <a:pt x="19" y="53"/>
                      <a:pt x="19" y="53"/>
                      <a:pt x="19" y="53"/>
                    </a:cubicBezTo>
                    <a:cubicBezTo>
                      <a:pt x="19" y="63"/>
                      <a:pt x="19" y="63"/>
                      <a:pt x="19" y="63"/>
                    </a:cubicBezTo>
                    <a:cubicBezTo>
                      <a:pt x="22" y="66"/>
                      <a:pt x="22" y="66"/>
                      <a:pt x="22" y="66"/>
                    </a:cubicBezTo>
                    <a:cubicBezTo>
                      <a:pt x="29" y="69"/>
                      <a:pt x="29" y="69"/>
                      <a:pt x="29" y="69"/>
                    </a:cubicBezTo>
                    <a:cubicBezTo>
                      <a:pt x="32" y="69"/>
                      <a:pt x="32" y="69"/>
                      <a:pt x="32" y="69"/>
                    </a:cubicBezTo>
                    <a:cubicBezTo>
                      <a:pt x="35" y="73"/>
                      <a:pt x="35" y="73"/>
                      <a:pt x="35" y="73"/>
                    </a:cubicBezTo>
                    <a:cubicBezTo>
                      <a:pt x="52" y="73"/>
                      <a:pt x="52" y="73"/>
                      <a:pt x="52" y="73"/>
                    </a:cubicBezTo>
                    <a:cubicBezTo>
                      <a:pt x="52" y="76"/>
                      <a:pt x="52" y="76"/>
                      <a:pt x="52" y="76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4" y="63"/>
                      <a:pt x="64" y="63"/>
                      <a:pt x="64" y="63"/>
                    </a:cubicBezTo>
                    <a:cubicBezTo>
                      <a:pt x="64" y="56"/>
                      <a:pt x="64" y="56"/>
                      <a:pt x="64" y="56"/>
                    </a:cubicBezTo>
                    <a:cubicBezTo>
                      <a:pt x="68" y="53"/>
                      <a:pt x="68" y="53"/>
                      <a:pt x="68" y="53"/>
                    </a:cubicBezTo>
                    <a:cubicBezTo>
                      <a:pt x="68" y="46"/>
                      <a:pt x="68" y="46"/>
                      <a:pt x="68" y="46"/>
                    </a:cubicBezTo>
                    <a:cubicBezTo>
                      <a:pt x="68" y="43"/>
                      <a:pt x="68" y="40"/>
                      <a:pt x="68" y="36"/>
                    </a:cubicBezTo>
                    <a:cubicBezTo>
                      <a:pt x="68" y="33"/>
                      <a:pt x="68" y="30"/>
                      <a:pt x="68" y="26"/>
                    </a:cubicBezTo>
                    <a:cubicBezTo>
                      <a:pt x="68" y="16"/>
                      <a:pt x="68" y="16"/>
                      <a:pt x="68" y="16"/>
                    </a:cubicBezTo>
                    <a:cubicBezTo>
                      <a:pt x="68" y="13"/>
                      <a:pt x="68" y="13"/>
                      <a:pt x="68" y="13"/>
                    </a:cubicBezTo>
                    <a:cubicBezTo>
                      <a:pt x="61" y="10"/>
                      <a:pt x="61" y="10"/>
                      <a:pt x="61" y="10"/>
                    </a:cubicBezTo>
                    <a:cubicBezTo>
                      <a:pt x="58" y="7"/>
                      <a:pt x="58" y="7"/>
                      <a:pt x="58" y="7"/>
                    </a:cubicBezTo>
                    <a:cubicBezTo>
                      <a:pt x="45" y="7"/>
                      <a:pt x="45" y="7"/>
                      <a:pt x="45" y="7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32" y="3"/>
                      <a:pt x="32" y="3"/>
                      <a:pt x="32" y="3"/>
                    </a:cubicBezTo>
                    <a:cubicBezTo>
                      <a:pt x="32" y="7"/>
                      <a:pt x="32" y="7"/>
                      <a:pt x="32" y="7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16" y="23"/>
                      <a:pt x="16" y="23"/>
                      <a:pt x="16" y="23"/>
                    </a:cubicBezTo>
                    <a:cubicBezTo>
                      <a:pt x="9" y="30"/>
                      <a:pt x="9" y="30"/>
                      <a:pt x="9" y="30"/>
                    </a:cubicBezTo>
                    <a:cubicBezTo>
                      <a:pt x="6" y="26"/>
                      <a:pt x="6" y="26"/>
                      <a:pt x="6" y="26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19" name="Freeform 102"/>
              <p:cNvSpPr>
                <a:spLocks/>
              </p:cNvSpPr>
              <p:nvPr/>
            </p:nvSpPr>
            <p:spPr bwMode="auto">
              <a:xfrm>
                <a:off x="1632338" y="5310634"/>
                <a:ext cx="33308" cy="36400"/>
              </a:xfrm>
              <a:custGeom>
                <a:avLst/>
                <a:gdLst/>
                <a:ahLst/>
                <a:cxnLst>
                  <a:cxn ang="0">
                    <a:pos x="31" y="28"/>
                  </a:cxn>
                  <a:cxn ang="0">
                    <a:pos x="38" y="19"/>
                  </a:cxn>
                  <a:cxn ang="0">
                    <a:pos x="31" y="0"/>
                  </a:cxn>
                  <a:cxn ang="0">
                    <a:pos x="31" y="0"/>
                  </a:cxn>
                  <a:cxn ang="0">
                    <a:pos x="23" y="0"/>
                  </a:cxn>
                  <a:cxn ang="0">
                    <a:pos x="7" y="0"/>
                  </a:cxn>
                  <a:cxn ang="0">
                    <a:pos x="7" y="12"/>
                  </a:cxn>
                  <a:cxn ang="0">
                    <a:pos x="0" y="38"/>
                  </a:cxn>
                  <a:cxn ang="0">
                    <a:pos x="7" y="38"/>
                  </a:cxn>
                  <a:cxn ang="0">
                    <a:pos x="23" y="28"/>
                  </a:cxn>
                  <a:cxn ang="0">
                    <a:pos x="31" y="28"/>
                  </a:cxn>
                  <a:cxn ang="0">
                    <a:pos x="31" y="28"/>
                  </a:cxn>
                  <a:cxn ang="0">
                    <a:pos x="31" y="28"/>
                  </a:cxn>
                </a:cxnLst>
                <a:rect l="0" t="0" r="r" b="b"/>
                <a:pathLst>
                  <a:path w="38" h="38">
                    <a:moveTo>
                      <a:pt x="31" y="28"/>
                    </a:moveTo>
                    <a:lnTo>
                      <a:pt x="38" y="19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23" y="0"/>
                    </a:lnTo>
                    <a:lnTo>
                      <a:pt x="7" y="0"/>
                    </a:lnTo>
                    <a:lnTo>
                      <a:pt x="7" y="12"/>
                    </a:lnTo>
                    <a:lnTo>
                      <a:pt x="0" y="38"/>
                    </a:lnTo>
                    <a:lnTo>
                      <a:pt x="7" y="38"/>
                    </a:lnTo>
                    <a:lnTo>
                      <a:pt x="23" y="28"/>
                    </a:lnTo>
                    <a:lnTo>
                      <a:pt x="31" y="28"/>
                    </a:lnTo>
                    <a:lnTo>
                      <a:pt x="31" y="28"/>
                    </a:lnTo>
                    <a:lnTo>
                      <a:pt x="31" y="28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20" name="Freeform 103"/>
              <p:cNvSpPr>
                <a:spLocks/>
              </p:cNvSpPr>
              <p:nvPr/>
            </p:nvSpPr>
            <p:spPr bwMode="auto">
              <a:xfrm>
                <a:off x="1234399" y="5229214"/>
                <a:ext cx="33308" cy="26821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3" y="0"/>
                  </a:cxn>
                  <a:cxn ang="0">
                    <a:pos x="0" y="6"/>
                  </a:cxn>
                  <a:cxn ang="0">
                    <a:pos x="3" y="9"/>
                  </a:cxn>
                  <a:cxn ang="0">
                    <a:pos x="3" y="12"/>
                  </a:cxn>
                  <a:cxn ang="0">
                    <a:pos x="16" y="12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6" h="12">
                    <a:moveTo>
                      <a:pt x="16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3"/>
                      <a:pt x="0" y="6"/>
                      <a:pt x="0" y="6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0"/>
                      <a:pt x="16" y="0"/>
                      <a:pt x="16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21" name="Freeform 104"/>
              <p:cNvSpPr>
                <a:spLocks/>
              </p:cNvSpPr>
              <p:nvPr/>
            </p:nvSpPr>
            <p:spPr bwMode="auto">
              <a:xfrm>
                <a:off x="1234399" y="5219635"/>
                <a:ext cx="99923" cy="154220"/>
              </a:xfrm>
              <a:custGeom>
                <a:avLst/>
                <a:gdLst/>
                <a:ahLst/>
                <a:cxnLst>
                  <a:cxn ang="0">
                    <a:pos x="18" y="68"/>
                  </a:cxn>
                  <a:cxn ang="0">
                    <a:pos x="21" y="65"/>
                  </a:cxn>
                  <a:cxn ang="0">
                    <a:pos x="24" y="62"/>
                  </a:cxn>
                  <a:cxn ang="0">
                    <a:pos x="24" y="55"/>
                  </a:cxn>
                  <a:cxn ang="0">
                    <a:pos x="27" y="52"/>
                  </a:cxn>
                  <a:cxn ang="0">
                    <a:pos x="30" y="42"/>
                  </a:cxn>
                  <a:cxn ang="0">
                    <a:pos x="36" y="49"/>
                  </a:cxn>
                  <a:cxn ang="0">
                    <a:pos x="45" y="49"/>
                  </a:cxn>
                  <a:cxn ang="0">
                    <a:pos x="45" y="49"/>
                  </a:cxn>
                  <a:cxn ang="0">
                    <a:pos x="48" y="42"/>
                  </a:cxn>
                  <a:cxn ang="0">
                    <a:pos x="48" y="42"/>
                  </a:cxn>
                  <a:cxn ang="0">
                    <a:pos x="48" y="32"/>
                  </a:cxn>
                  <a:cxn ang="0">
                    <a:pos x="42" y="29"/>
                  </a:cxn>
                  <a:cxn ang="0">
                    <a:pos x="42" y="29"/>
                  </a:cxn>
                  <a:cxn ang="0">
                    <a:pos x="42" y="20"/>
                  </a:cxn>
                  <a:cxn ang="0">
                    <a:pos x="48" y="16"/>
                  </a:cxn>
                  <a:cxn ang="0">
                    <a:pos x="45" y="13"/>
                  </a:cxn>
                  <a:cxn ang="0">
                    <a:pos x="39" y="13"/>
                  </a:cxn>
                  <a:cxn ang="0">
                    <a:pos x="39" y="13"/>
                  </a:cxn>
                  <a:cxn ang="0">
                    <a:pos x="39" y="3"/>
                  </a:cxn>
                  <a:cxn ang="0">
                    <a:pos x="36" y="0"/>
                  </a:cxn>
                  <a:cxn ang="0">
                    <a:pos x="21" y="0"/>
                  </a:cxn>
                  <a:cxn ang="0">
                    <a:pos x="21" y="3"/>
                  </a:cxn>
                  <a:cxn ang="0">
                    <a:pos x="21" y="3"/>
                  </a:cxn>
                  <a:cxn ang="0">
                    <a:pos x="21" y="20"/>
                  </a:cxn>
                  <a:cxn ang="0">
                    <a:pos x="6" y="20"/>
                  </a:cxn>
                  <a:cxn ang="0">
                    <a:pos x="3" y="20"/>
                  </a:cxn>
                  <a:cxn ang="0">
                    <a:pos x="3" y="32"/>
                  </a:cxn>
                  <a:cxn ang="0">
                    <a:pos x="0" y="36"/>
                  </a:cxn>
                  <a:cxn ang="0">
                    <a:pos x="12" y="58"/>
                  </a:cxn>
                  <a:cxn ang="0">
                    <a:pos x="18" y="68"/>
                  </a:cxn>
                </a:cxnLst>
                <a:rect l="0" t="0" r="r" b="b"/>
                <a:pathLst>
                  <a:path w="48" h="68">
                    <a:moveTo>
                      <a:pt x="18" y="68"/>
                    </a:moveTo>
                    <a:cubicBezTo>
                      <a:pt x="21" y="65"/>
                      <a:pt x="21" y="65"/>
                      <a:pt x="21" y="65"/>
                    </a:cubicBezTo>
                    <a:cubicBezTo>
                      <a:pt x="24" y="62"/>
                      <a:pt x="24" y="62"/>
                      <a:pt x="24" y="62"/>
                    </a:cubicBezTo>
                    <a:cubicBezTo>
                      <a:pt x="24" y="55"/>
                      <a:pt x="24" y="55"/>
                      <a:pt x="24" y="55"/>
                    </a:cubicBezTo>
                    <a:cubicBezTo>
                      <a:pt x="27" y="52"/>
                      <a:pt x="27" y="52"/>
                      <a:pt x="27" y="52"/>
                    </a:cubicBezTo>
                    <a:cubicBezTo>
                      <a:pt x="30" y="42"/>
                      <a:pt x="30" y="42"/>
                      <a:pt x="30" y="42"/>
                    </a:cubicBezTo>
                    <a:cubicBezTo>
                      <a:pt x="36" y="49"/>
                      <a:pt x="36" y="49"/>
                      <a:pt x="36" y="49"/>
                    </a:cubicBezTo>
                    <a:cubicBezTo>
                      <a:pt x="45" y="49"/>
                      <a:pt x="45" y="49"/>
                      <a:pt x="45" y="49"/>
                    </a:cubicBezTo>
                    <a:cubicBezTo>
                      <a:pt x="45" y="49"/>
                      <a:pt x="45" y="49"/>
                      <a:pt x="45" y="49"/>
                    </a:cubicBezTo>
                    <a:cubicBezTo>
                      <a:pt x="48" y="42"/>
                      <a:pt x="48" y="42"/>
                      <a:pt x="48" y="42"/>
                    </a:cubicBezTo>
                    <a:cubicBezTo>
                      <a:pt x="48" y="42"/>
                      <a:pt x="48" y="42"/>
                      <a:pt x="48" y="42"/>
                    </a:cubicBezTo>
                    <a:cubicBezTo>
                      <a:pt x="48" y="42"/>
                      <a:pt x="48" y="36"/>
                      <a:pt x="48" y="32"/>
                    </a:cubicBezTo>
                    <a:cubicBezTo>
                      <a:pt x="45" y="32"/>
                      <a:pt x="42" y="29"/>
                      <a:pt x="42" y="29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0"/>
                      <a:pt x="42" y="20"/>
                      <a:pt x="42" y="20"/>
                    </a:cubicBezTo>
                    <a:cubicBezTo>
                      <a:pt x="48" y="16"/>
                      <a:pt x="48" y="16"/>
                      <a:pt x="48" y="16"/>
                    </a:cubicBezTo>
                    <a:cubicBezTo>
                      <a:pt x="45" y="16"/>
                      <a:pt x="45" y="13"/>
                      <a:pt x="45" y="13"/>
                    </a:cubicBezTo>
                    <a:cubicBezTo>
                      <a:pt x="42" y="13"/>
                      <a:pt x="42" y="13"/>
                      <a:pt x="39" y="13"/>
                    </a:cubicBezTo>
                    <a:cubicBezTo>
                      <a:pt x="39" y="13"/>
                      <a:pt x="39" y="13"/>
                      <a:pt x="39" y="13"/>
                    </a:cubicBezTo>
                    <a:cubicBezTo>
                      <a:pt x="39" y="3"/>
                      <a:pt x="39" y="3"/>
                      <a:pt x="39" y="3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21" y="3"/>
                      <a:pt x="21" y="3"/>
                      <a:pt x="21" y="3"/>
                    </a:cubicBezTo>
                    <a:cubicBezTo>
                      <a:pt x="21" y="3"/>
                      <a:pt x="21" y="3"/>
                      <a:pt x="21" y="3"/>
                    </a:cubicBezTo>
                    <a:cubicBezTo>
                      <a:pt x="21" y="20"/>
                      <a:pt x="21" y="20"/>
                      <a:pt x="21" y="20"/>
                    </a:cubicBezTo>
                    <a:cubicBezTo>
                      <a:pt x="6" y="20"/>
                      <a:pt x="6" y="20"/>
                      <a:pt x="6" y="20"/>
                    </a:cubicBezTo>
                    <a:cubicBezTo>
                      <a:pt x="3" y="20"/>
                      <a:pt x="3" y="20"/>
                      <a:pt x="3" y="20"/>
                    </a:cubicBezTo>
                    <a:cubicBezTo>
                      <a:pt x="3" y="32"/>
                      <a:pt x="3" y="32"/>
                      <a:pt x="3" y="32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3" y="45"/>
                      <a:pt x="6" y="52"/>
                      <a:pt x="12" y="58"/>
                    </a:cubicBezTo>
                    <a:cubicBezTo>
                      <a:pt x="15" y="62"/>
                      <a:pt x="18" y="65"/>
                      <a:pt x="18" y="68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22" name="Freeform 105"/>
              <p:cNvSpPr>
                <a:spLocks/>
              </p:cNvSpPr>
              <p:nvPr/>
            </p:nvSpPr>
            <p:spPr bwMode="auto">
              <a:xfrm>
                <a:off x="1276472" y="5192814"/>
                <a:ext cx="149008" cy="199240"/>
              </a:xfrm>
              <a:custGeom>
                <a:avLst/>
                <a:gdLst/>
                <a:ahLst/>
                <a:cxnLst>
                  <a:cxn ang="0">
                    <a:pos x="19" y="19"/>
                  </a:cxn>
                  <a:cxn ang="0">
                    <a:pos x="23" y="22"/>
                  </a:cxn>
                  <a:cxn ang="0">
                    <a:pos x="26" y="22"/>
                  </a:cxn>
                  <a:cxn ang="0">
                    <a:pos x="29" y="28"/>
                  </a:cxn>
                  <a:cxn ang="0">
                    <a:pos x="29" y="28"/>
                  </a:cxn>
                  <a:cxn ang="0">
                    <a:pos x="26" y="35"/>
                  </a:cxn>
                  <a:cxn ang="0">
                    <a:pos x="26" y="38"/>
                  </a:cxn>
                  <a:cxn ang="0">
                    <a:pos x="29" y="44"/>
                  </a:cxn>
                  <a:cxn ang="0">
                    <a:pos x="29" y="57"/>
                  </a:cxn>
                  <a:cxn ang="0">
                    <a:pos x="29" y="66"/>
                  </a:cxn>
                  <a:cxn ang="0">
                    <a:pos x="26" y="63"/>
                  </a:cxn>
                  <a:cxn ang="0">
                    <a:pos x="16" y="63"/>
                  </a:cxn>
                  <a:cxn ang="0">
                    <a:pos x="10" y="60"/>
                  </a:cxn>
                  <a:cxn ang="0">
                    <a:pos x="10" y="63"/>
                  </a:cxn>
                  <a:cxn ang="0">
                    <a:pos x="3" y="66"/>
                  </a:cxn>
                  <a:cxn ang="0">
                    <a:pos x="6" y="76"/>
                  </a:cxn>
                  <a:cxn ang="0">
                    <a:pos x="3" y="79"/>
                  </a:cxn>
                  <a:cxn ang="0">
                    <a:pos x="0" y="79"/>
                  </a:cxn>
                  <a:cxn ang="0">
                    <a:pos x="3" y="88"/>
                  </a:cxn>
                  <a:cxn ang="0">
                    <a:pos x="6" y="88"/>
                  </a:cxn>
                  <a:cxn ang="0">
                    <a:pos x="13" y="85"/>
                  </a:cxn>
                  <a:cxn ang="0">
                    <a:pos x="19" y="88"/>
                  </a:cxn>
                  <a:cxn ang="0">
                    <a:pos x="26" y="85"/>
                  </a:cxn>
                  <a:cxn ang="0">
                    <a:pos x="33" y="88"/>
                  </a:cxn>
                  <a:cxn ang="0">
                    <a:pos x="36" y="82"/>
                  </a:cxn>
                  <a:cxn ang="0">
                    <a:pos x="42" y="79"/>
                  </a:cxn>
                  <a:cxn ang="0">
                    <a:pos x="46" y="69"/>
                  </a:cxn>
                  <a:cxn ang="0">
                    <a:pos x="49" y="63"/>
                  </a:cxn>
                  <a:cxn ang="0">
                    <a:pos x="59" y="50"/>
                  </a:cxn>
                  <a:cxn ang="0">
                    <a:pos x="62" y="41"/>
                  </a:cxn>
                  <a:cxn ang="0">
                    <a:pos x="62" y="28"/>
                  </a:cxn>
                  <a:cxn ang="0">
                    <a:pos x="65" y="16"/>
                  </a:cxn>
                  <a:cxn ang="0">
                    <a:pos x="72" y="3"/>
                  </a:cxn>
                  <a:cxn ang="0">
                    <a:pos x="69" y="0"/>
                  </a:cxn>
                  <a:cxn ang="0">
                    <a:pos x="69" y="0"/>
                  </a:cxn>
                  <a:cxn ang="0">
                    <a:pos x="52" y="3"/>
                  </a:cxn>
                  <a:cxn ang="0">
                    <a:pos x="52" y="10"/>
                  </a:cxn>
                  <a:cxn ang="0">
                    <a:pos x="49" y="13"/>
                  </a:cxn>
                  <a:cxn ang="0">
                    <a:pos x="52" y="22"/>
                  </a:cxn>
                  <a:cxn ang="0">
                    <a:pos x="49" y="22"/>
                  </a:cxn>
                  <a:cxn ang="0">
                    <a:pos x="46" y="19"/>
                  </a:cxn>
                  <a:cxn ang="0">
                    <a:pos x="33" y="16"/>
                  </a:cxn>
                  <a:cxn ang="0">
                    <a:pos x="19" y="19"/>
                  </a:cxn>
                </a:cxnLst>
                <a:rect l="0" t="0" r="r" b="b"/>
                <a:pathLst>
                  <a:path w="72" h="88">
                    <a:moveTo>
                      <a:pt x="19" y="19"/>
                    </a:moveTo>
                    <a:cubicBezTo>
                      <a:pt x="23" y="22"/>
                      <a:pt x="23" y="22"/>
                      <a:pt x="23" y="22"/>
                    </a:cubicBezTo>
                    <a:cubicBezTo>
                      <a:pt x="23" y="22"/>
                      <a:pt x="23" y="22"/>
                      <a:pt x="26" y="22"/>
                    </a:cubicBezTo>
                    <a:cubicBezTo>
                      <a:pt x="29" y="22"/>
                      <a:pt x="29" y="25"/>
                      <a:pt x="29" y="28"/>
                    </a:cubicBezTo>
                    <a:cubicBezTo>
                      <a:pt x="29" y="28"/>
                      <a:pt x="29" y="28"/>
                      <a:pt x="29" y="28"/>
                    </a:cubicBezTo>
                    <a:cubicBezTo>
                      <a:pt x="26" y="35"/>
                      <a:pt x="26" y="35"/>
                      <a:pt x="26" y="35"/>
                    </a:cubicBezTo>
                    <a:cubicBezTo>
                      <a:pt x="26" y="38"/>
                      <a:pt x="26" y="38"/>
                      <a:pt x="26" y="38"/>
                    </a:cubicBezTo>
                    <a:cubicBezTo>
                      <a:pt x="26" y="41"/>
                      <a:pt x="29" y="41"/>
                      <a:pt x="29" y="44"/>
                    </a:cubicBezTo>
                    <a:cubicBezTo>
                      <a:pt x="33" y="44"/>
                      <a:pt x="33" y="54"/>
                      <a:pt x="29" y="57"/>
                    </a:cubicBezTo>
                    <a:cubicBezTo>
                      <a:pt x="29" y="66"/>
                      <a:pt x="29" y="66"/>
                      <a:pt x="29" y="66"/>
                    </a:cubicBezTo>
                    <a:cubicBezTo>
                      <a:pt x="26" y="63"/>
                      <a:pt x="26" y="63"/>
                      <a:pt x="26" y="63"/>
                    </a:cubicBezTo>
                    <a:cubicBezTo>
                      <a:pt x="16" y="63"/>
                      <a:pt x="16" y="63"/>
                      <a:pt x="16" y="63"/>
                    </a:cubicBezTo>
                    <a:cubicBezTo>
                      <a:pt x="10" y="60"/>
                      <a:pt x="10" y="60"/>
                      <a:pt x="10" y="60"/>
                    </a:cubicBezTo>
                    <a:cubicBezTo>
                      <a:pt x="10" y="63"/>
                      <a:pt x="10" y="63"/>
                      <a:pt x="10" y="63"/>
                    </a:cubicBezTo>
                    <a:cubicBezTo>
                      <a:pt x="3" y="66"/>
                      <a:pt x="3" y="66"/>
                      <a:pt x="3" y="66"/>
                    </a:cubicBezTo>
                    <a:cubicBezTo>
                      <a:pt x="6" y="76"/>
                      <a:pt x="6" y="76"/>
                      <a:pt x="6" y="76"/>
                    </a:cubicBezTo>
                    <a:cubicBezTo>
                      <a:pt x="3" y="79"/>
                      <a:pt x="3" y="79"/>
                      <a:pt x="3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82"/>
                      <a:pt x="3" y="85"/>
                      <a:pt x="3" y="88"/>
                    </a:cubicBezTo>
                    <a:cubicBezTo>
                      <a:pt x="6" y="88"/>
                      <a:pt x="6" y="88"/>
                      <a:pt x="6" y="88"/>
                    </a:cubicBezTo>
                    <a:cubicBezTo>
                      <a:pt x="13" y="85"/>
                      <a:pt x="13" y="85"/>
                      <a:pt x="13" y="85"/>
                    </a:cubicBezTo>
                    <a:cubicBezTo>
                      <a:pt x="19" y="88"/>
                      <a:pt x="19" y="88"/>
                      <a:pt x="19" y="88"/>
                    </a:cubicBezTo>
                    <a:cubicBezTo>
                      <a:pt x="26" y="85"/>
                      <a:pt x="26" y="85"/>
                      <a:pt x="26" y="85"/>
                    </a:cubicBezTo>
                    <a:cubicBezTo>
                      <a:pt x="33" y="88"/>
                      <a:pt x="33" y="88"/>
                      <a:pt x="33" y="88"/>
                    </a:cubicBezTo>
                    <a:cubicBezTo>
                      <a:pt x="36" y="82"/>
                      <a:pt x="36" y="82"/>
                      <a:pt x="36" y="82"/>
                    </a:cubicBezTo>
                    <a:cubicBezTo>
                      <a:pt x="42" y="79"/>
                      <a:pt x="42" y="79"/>
                      <a:pt x="42" y="79"/>
                    </a:cubicBezTo>
                    <a:cubicBezTo>
                      <a:pt x="46" y="69"/>
                      <a:pt x="46" y="69"/>
                      <a:pt x="46" y="69"/>
                    </a:cubicBezTo>
                    <a:cubicBezTo>
                      <a:pt x="49" y="63"/>
                      <a:pt x="49" y="63"/>
                      <a:pt x="49" y="63"/>
                    </a:cubicBezTo>
                    <a:cubicBezTo>
                      <a:pt x="59" y="50"/>
                      <a:pt x="59" y="50"/>
                      <a:pt x="59" y="50"/>
                    </a:cubicBezTo>
                    <a:cubicBezTo>
                      <a:pt x="62" y="41"/>
                      <a:pt x="62" y="41"/>
                      <a:pt x="62" y="41"/>
                    </a:cubicBezTo>
                    <a:cubicBezTo>
                      <a:pt x="62" y="28"/>
                      <a:pt x="62" y="28"/>
                      <a:pt x="62" y="28"/>
                    </a:cubicBezTo>
                    <a:cubicBezTo>
                      <a:pt x="65" y="16"/>
                      <a:pt x="65" y="16"/>
                      <a:pt x="65" y="16"/>
                    </a:cubicBezTo>
                    <a:cubicBezTo>
                      <a:pt x="72" y="3"/>
                      <a:pt x="72" y="3"/>
                      <a:pt x="72" y="3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52" y="3"/>
                      <a:pt x="52" y="3"/>
                      <a:pt x="52" y="3"/>
                    </a:cubicBezTo>
                    <a:cubicBezTo>
                      <a:pt x="52" y="10"/>
                      <a:pt x="52" y="10"/>
                      <a:pt x="52" y="10"/>
                    </a:cubicBezTo>
                    <a:cubicBezTo>
                      <a:pt x="49" y="13"/>
                      <a:pt x="49" y="13"/>
                      <a:pt x="49" y="13"/>
                    </a:cubicBezTo>
                    <a:cubicBezTo>
                      <a:pt x="52" y="22"/>
                      <a:pt x="52" y="22"/>
                      <a:pt x="52" y="22"/>
                    </a:cubicBezTo>
                    <a:cubicBezTo>
                      <a:pt x="49" y="22"/>
                      <a:pt x="49" y="22"/>
                      <a:pt x="49" y="22"/>
                    </a:cubicBezTo>
                    <a:cubicBezTo>
                      <a:pt x="49" y="22"/>
                      <a:pt x="49" y="22"/>
                      <a:pt x="46" y="19"/>
                    </a:cubicBezTo>
                    <a:cubicBezTo>
                      <a:pt x="39" y="19"/>
                      <a:pt x="36" y="19"/>
                      <a:pt x="33" y="16"/>
                    </a:cubicBezTo>
                    <a:cubicBezTo>
                      <a:pt x="29" y="16"/>
                      <a:pt x="23" y="16"/>
                      <a:pt x="19" y="19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23" name="Freeform 106"/>
              <p:cNvSpPr>
                <a:spLocks/>
              </p:cNvSpPr>
              <p:nvPr/>
            </p:nvSpPr>
            <p:spPr bwMode="auto">
              <a:xfrm>
                <a:off x="1301014" y="5147794"/>
                <a:ext cx="364631" cy="470321"/>
              </a:xfrm>
              <a:custGeom>
                <a:avLst/>
                <a:gdLst/>
                <a:ahLst/>
                <a:cxnLst>
                  <a:cxn ang="0">
                    <a:pos x="3" y="124"/>
                  </a:cxn>
                  <a:cxn ang="0">
                    <a:pos x="40" y="124"/>
                  </a:cxn>
                  <a:cxn ang="0">
                    <a:pos x="46" y="143"/>
                  </a:cxn>
                  <a:cxn ang="0">
                    <a:pos x="62" y="146"/>
                  </a:cxn>
                  <a:cxn ang="0">
                    <a:pos x="68" y="133"/>
                  </a:cxn>
                  <a:cxn ang="0">
                    <a:pos x="77" y="137"/>
                  </a:cxn>
                  <a:cxn ang="0">
                    <a:pos x="89" y="146"/>
                  </a:cxn>
                  <a:cxn ang="0">
                    <a:pos x="89" y="166"/>
                  </a:cxn>
                  <a:cxn ang="0">
                    <a:pos x="92" y="179"/>
                  </a:cxn>
                  <a:cxn ang="0">
                    <a:pos x="102" y="179"/>
                  </a:cxn>
                  <a:cxn ang="0">
                    <a:pos x="114" y="185"/>
                  </a:cxn>
                  <a:cxn ang="0">
                    <a:pos x="126" y="189"/>
                  </a:cxn>
                  <a:cxn ang="0">
                    <a:pos x="139" y="185"/>
                  </a:cxn>
                  <a:cxn ang="0">
                    <a:pos x="148" y="195"/>
                  </a:cxn>
                  <a:cxn ang="0">
                    <a:pos x="157" y="208"/>
                  </a:cxn>
                  <a:cxn ang="0">
                    <a:pos x="160" y="198"/>
                  </a:cxn>
                  <a:cxn ang="0">
                    <a:pos x="148" y="189"/>
                  </a:cxn>
                  <a:cxn ang="0">
                    <a:pos x="148" y="163"/>
                  </a:cxn>
                  <a:cxn ang="0">
                    <a:pos x="166" y="150"/>
                  </a:cxn>
                  <a:cxn ang="0">
                    <a:pos x="157" y="127"/>
                  </a:cxn>
                  <a:cxn ang="0">
                    <a:pos x="154" y="94"/>
                  </a:cxn>
                  <a:cxn ang="0">
                    <a:pos x="154" y="88"/>
                  </a:cxn>
                  <a:cxn ang="0">
                    <a:pos x="160" y="72"/>
                  </a:cxn>
                  <a:cxn ang="0">
                    <a:pos x="160" y="55"/>
                  </a:cxn>
                  <a:cxn ang="0">
                    <a:pos x="166" y="46"/>
                  </a:cxn>
                  <a:cxn ang="0">
                    <a:pos x="173" y="33"/>
                  </a:cxn>
                  <a:cxn ang="0">
                    <a:pos x="173" y="20"/>
                  </a:cxn>
                  <a:cxn ang="0">
                    <a:pos x="160" y="7"/>
                  </a:cxn>
                  <a:cxn ang="0">
                    <a:pos x="154" y="10"/>
                  </a:cxn>
                  <a:cxn ang="0">
                    <a:pos x="142" y="10"/>
                  </a:cxn>
                  <a:cxn ang="0">
                    <a:pos x="139" y="3"/>
                  </a:cxn>
                  <a:cxn ang="0">
                    <a:pos x="133" y="3"/>
                  </a:cxn>
                  <a:cxn ang="0">
                    <a:pos x="117" y="3"/>
                  </a:cxn>
                  <a:cxn ang="0">
                    <a:pos x="111" y="3"/>
                  </a:cxn>
                  <a:cxn ang="0">
                    <a:pos x="99" y="7"/>
                  </a:cxn>
                  <a:cxn ang="0">
                    <a:pos x="77" y="10"/>
                  </a:cxn>
                  <a:cxn ang="0">
                    <a:pos x="62" y="7"/>
                  </a:cxn>
                  <a:cxn ang="0">
                    <a:pos x="58" y="16"/>
                  </a:cxn>
                  <a:cxn ang="0">
                    <a:pos x="52" y="36"/>
                  </a:cxn>
                  <a:cxn ang="0">
                    <a:pos x="52" y="62"/>
                  </a:cxn>
                  <a:cxn ang="0">
                    <a:pos x="37" y="85"/>
                  </a:cxn>
                  <a:cxn ang="0">
                    <a:pos x="34" y="101"/>
                  </a:cxn>
                  <a:cxn ang="0">
                    <a:pos x="21" y="114"/>
                  </a:cxn>
                  <a:cxn ang="0">
                    <a:pos x="9" y="114"/>
                  </a:cxn>
                  <a:cxn ang="0">
                    <a:pos x="3" y="114"/>
                  </a:cxn>
                  <a:cxn ang="0">
                    <a:pos x="0" y="124"/>
                  </a:cxn>
                </a:cxnLst>
                <a:rect l="0" t="0" r="r" b="b"/>
                <a:pathLst>
                  <a:path w="176" h="208">
                    <a:moveTo>
                      <a:pt x="0" y="124"/>
                    </a:moveTo>
                    <a:cubicBezTo>
                      <a:pt x="3" y="124"/>
                      <a:pt x="3" y="124"/>
                      <a:pt x="3" y="124"/>
                    </a:cubicBezTo>
                    <a:cubicBezTo>
                      <a:pt x="6" y="124"/>
                      <a:pt x="6" y="124"/>
                      <a:pt x="6" y="124"/>
                    </a:cubicBezTo>
                    <a:cubicBezTo>
                      <a:pt x="40" y="124"/>
                      <a:pt x="40" y="124"/>
                      <a:pt x="40" y="124"/>
                    </a:cubicBezTo>
                    <a:cubicBezTo>
                      <a:pt x="43" y="130"/>
                      <a:pt x="43" y="130"/>
                      <a:pt x="43" y="130"/>
                    </a:cubicBezTo>
                    <a:cubicBezTo>
                      <a:pt x="46" y="143"/>
                      <a:pt x="46" y="143"/>
                      <a:pt x="46" y="143"/>
                    </a:cubicBezTo>
                    <a:cubicBezTo>
                      <a:pt x="52" y="146"/>
                      <a:pt x="52" y="146"/>
                      <a:pt x="52" y="146"/>
                    </a:cubicBezTo>
                    <a:cubicBezTo>
                      <a:pt x="62" y="146"/>
                      <a:pt x="62" y="146"/>
                      <a:pt x="62" y="146"/>
                    </a:cubicBezTo>
                    <a:cubicBezTo>
                      <a:pt x="62" y="140"/>
                      <a:pt x="62" y="140"/>
                      <a:pt x="62" y="140"/>
                    </a:cubicBezTo>
                    <a:cubicBezTo>
                      <a:pt x="68" y="133"/>
                      <a:pt x="68" y="133"/>
                      <a:pt x="68" y="133"/>
                    </a:cubicBezTo>
                    <a:cubicBezTo>
                      <a:pt x="77" y="133"/>
                      <a:pt x="77" y="133"/>
                      <a:pt x="77" y="133"/>
                    </a:cubicBezTo>
                    <a:cubicBezTo>
                      <a:pt x="77" y="137"/>
                      <a:pt x="77" y="137"/>
                      <a:pt x="77" y="137"/>
                    </a:cubicBezTo>
                    <a:cubicBezTo>
                      <a:pt x="89" y="137"/>
                      <a:pt x="89" y="137"/>
                      <a:pt x="89" y="137"/>
                    </a:cubicBezTo>
                    <a:cubicBezTo>
                      <a:pt x="89" y="146"/>
                      <a:pt x="89" y="146"/>
                      <a:pt x="89" y="146"/>
                    </a:cubicBezTo>
                    <a:cubicBezTo>
                      <a:pt x="89" y="153"/>
                      <a:pt x="89" y="153"/>
                      <a:pt x="89" y="153"/>
                    </a:cubicBezTo>
                    <a:cubicBezTo>
                      <a:pt x="89" y="166"/>
                      <a:pt x="89" y="166"/>
                      <a:pt x="89" y="166"/>
                    </a:cubicBezTo>
                    <a:cubicBezTo>
                      <a:pt x="95" y="172"/>
                      <a:pt x="95" y="172"/>
                      <a:pt x="95" y="172"/>
                    </a:cubicBezTo>
                    <a:cubicBezTo>
                      <a:pt x="92" y="179"/>
                      <a:pt x="92" y="179"/>
                      <a:pt x="92" y="179"/>
                    </a:cubicBezTo>
                    <a:cubicBezTo>
                      <a:pt x="92" y="182"/>
                      <a:pt x="92" y="182"/>
                      <a:pt x="92" y="182"/>
                    </a:cubicBezTo>
                    <a:cubicBezTo>
                      <a:pt x="102" y="179"/>
                      <a:pt x="102" y="179"/>
                      <a:pt x="102" y="179"/>
                    </a:cubicBezTo>
                    <a:cubicBezTo>
                      <a:pt x="111" y="179"/>
                      <a:pt x="111" y="179"/>
                      <a:pt x="111" y="179"/>
                    </a:cubicBezTo>
                    <a:cubicBezTo>
                      <a:pt x="114" y="185"/>
                      <a:pt x="114" y="185"/>
                      <a:pt x="114" y="185"/>
                    </a:cubicBezTo>
                    <a:cubicBezTo>
                      <a:pt x="123" y="185"/>
                      <a:pt x="123" y="185"/>
                      <a:pt x="123" y="185"/>
                    </a:cubicBezTo>
                    <a:cubicBezTo>
                      <a:pt x="126" y="189"/>
                      <a:pt x="126" y="189"/>
                      <a:pt x="126" y="189"/>
                    </a:cubicBezTo>
                    <a:cubicBezTo>
                      <a:pt x="136" y="192"/>
                      <a:pt x="136" y="192"/>
                      <a:pt x="136" y="192"/>
                    </a:cubicBezTo>
                    <a:cubicBezTo>
                      <a:pt x="139" y="185"/>
                      <a:pt x="139" y="185"/>
                      <a:pt x="139" y="185"/>
                    </a:cubicBezTo>
                    <a:cubicBezTo>
                      <a:pt x="142" y="192"/>
                      <a:pt x="142" y="192"/>
                      <a:pt x="142" y="192"/>
                    </a:cubicBezTo>
                    <a:cubicBezTo>
                      <a:pt x="142" y="192"/>
                      <a:pt x="145" y="195"/>
                      <a:pt x="148" y="195"/>
                    </a:cubicBezTo>
                    <a:cubicBezTo>
                      <a:pt x="148" y="198"/>
                      <a:pt x="154" y="202"/>
                      <a:pt x="154" y="205"/>
                    </a:cubicBezTo>
                    <a:cubicBezTo>
                      <a:pt x="157" y="208"/>
                      <a:pt x="157" y="208"/>
                      <a:pt x="157" y="208"/>
                    </a:cubicBezTo>
                    <a:cubicBezTo>
                      <a:pt x="160" y="205"/>
                      <a:pt x="160" y="205"/>
                      <a:pt x="160" y="205"/>
                    </a:cubicBezTo>
                    <a:cubicBezTo>
                      <a:pt x="160" y="198"/>
                      <a:pt x="160" y="198"/>
                      <a:pt x="160" y="198"/>
                    </a:cubicBezTo>
                    <a:cubicBezTo>
                      <a:pt x="154" y="198"/>
                      <a:pt x="154" y="198"/>
                      <a:pt x="154" y="198"/>
                    </a:cubicBezTo>
                    <a:cubicBezTo>
                      <a:pt x="148" y="189"/>
                      <a:pt x="148" y="189"/>
                      <a:pt x="148" y="189"/>
                    </a:cubicBezTo>
                    <a:cubicBezTo>
                      <a:pt x="148" y="172"/>
                      <a:pt x="148" y="172"/>
                      <a:pt x="148" y="172"/>
                    </a:cubicBezTo>
                    <a:cubicBezTo>
                      <a:pt x="148" y="163"/>
                      <a:pt x="148" y="163"/>
                      <a:pt x="148" y="163"/>
                    </a:cubicBezTo>
                    <a:cubicBezTo>
                      <a:pt x="151" y="153"/>
                      <a:pt x="151" y="153"/>
                      <a:pt x="151" y="153"/>
                    </a:cubicBezTo>
                    <a:cubicBezTo>
                      <a:pt x="166" y="150"/>
                      <a:pt x="166" y="150"/>
                      <a:pt x="166" y="150"/>
                    </a:cubicBezTo>
                    <a:cubicBezTo>
                      <a:pt x="166" y="146"/>
                      <a:pt x="166" y="143"/>
                      <a:pt x="163" y="140"/>
                    </a:cubicBezTo>
                    <a:cubicBezTo>
                      <a:pt x="160" y="137"/>
                      <a:pt x="160" y="133"/>
                      <a:pt x="157" y="127"/>
                    </a:cubicBezTo>
                    <a:cubicBezTo>
                      <a:pt x="154" y="120"/>
                      <a:pt x="154" y="107"/>
                      <a:pt x="154" y="98"/>
                    </a:cubicBezTo>
                    <a:cubicBezTo>
                      <a:pt x="154" y="94"/>
                      <a:pt x="154" y="94"/>
                      <a:pt x="154" y="94"/>
                    </a:cubicBezTo>
                    <a:cubicBezTo>
                      <a:pt x="154" y="91"/>
                      <a:pt x="154" y="91"/>
                      <a:pt x="154" y="91"/>
                    </a:cubicBezTo>
                    <a:cubicBezTo>
                      <a:pt x="154" y="88"/>
                      <a:pt x="154" y="88"/>
                      <a:pt x="154" y="88"/>
                    </a:cubicBezTo>
                    <a:cubicBezTo>
                      <a:pt x="157" y="78"/>
                      <a:pt x="157" y="78"/>
                      <a:pt x="157" y="78"/>
                    </a:cubicBezTo>
                    <a:cubicBezTo>
                      <a:pt x="160" y="72"/>
                      <a:pt x="160" y="72"/>
                      <a:pt x="160" y="72"/>
                    </a:cubicBezTo>
                    <a:cubicBezTo>
                      <a:pt x="160" y="68"/>
                      <a:pt x="160" y="68"/>
                      <a:pt x="160" y="68"/>
                    </a:cubicBezTo>
                    <a:cubicBezTo>
                      <a:pt x="160" y="55"/>
                      <a:pt x="160" y="55"/>
                      <a:pt x="160" y="55"/>
                    </a:cubicBezTo>
                    <a:cubicBezTo>
                      <a:pt x="160" y="55"/>
                      <a:pt x="160" y="55"/>
                      <a:pt x="160" y="55"/>
                    </a:cubicBezTo>
                    <a:cubicBezTo>
                      <a:pt x="163" y="52"/>
                      <a:pt x="163" y="49"/>
                      <a:pt x="166" y="46"/>
                    </a:cubicBezTo>
                    <a:cubicBezTo>
                      <a:pt x="166" y="42"/>
                      <a:pt x="173" y="39"/>
                      <a:pt x="176" y="36"/>
                    </a:cubicBezTo>
                    <a:cubicBezTo>
                      <a:pt x="173" y="33"/>
                      <a:pt x="173" y="33"/>
                      <a:pt x="173" y="33"/>
                    </a:cubicBezTo>
                    <a:cubicBezTo>
                      <a:pt x="173" y="26"/>
                      <a:pt x="173" y="26"/>
                      <a:pt x="173" y="26"/>
                    </a:cubicBezTo>
                    <a:cubicBezTo>
                      <a:pt x="173" y="20"/>
                      <a:pt x="173" y="20"/>
                      <a:pt x="173" y="20"/>
                    </a:cubicBezTo>
                    <a:cubicBezTo>
                      <a:pt x="163" y="13"/>
                      <a:pt x="163" y="13"/>
                      <a:pt x="163" y="13"/>
                    </a:cubicBezTo>
                    <a:cubicBezTo>
                      <a:pt x="160" y="7"/>
                      <a:pt x="160" y="7"/>
                      <a:pt x="160" y="7"/>
                    </a:cubicBezTo>
                    <a:cubicBezTo>
                      <a:pt x="157" y="10"/>
                      <a:pt x="157" y="10"/>
                      <a:pt x="157" y="10"/>
                    </a:cubicBezTo>
                    <a:cubicBezTo>
                      <a:pt x="154" y="10"/>
                      <a:pt x="154" y="10"/>
                      <a:pt x="154" y="10"/>
                    </a:cubicBezTo>
                    <a:cubicBezTo>
                      <a:pt x="151" y="10"/>
                      <a:pt x="151" y="10"/>
                      <a:pt x="151" y="10"/>
                    </a:cubicBezTo>
                    <a:cubicBezTo>
                      <a:pt x="142" y="10"/>
                      <a:pt x="142" y="10"/>
                      <a:pt x="142" y="10"/>
                    </a:cubicBezTo>
                    <a:cubicBezTo>
                      <a:pt x="139" y="3"/>
                      <a:pt x="139" y="3"/>
                      <a:pt x="139" y="3"/>
                    </a:cubicBezTo>
                    <a:cubicBezTo>
                      <a:pt x="139" y="3"/>
                      <a:pt x="139" y="3"/>
                      <a:pt x="139" y="3"/>
                    </a:cubicBezTo>
                    <a:cubicBezTo>
                      <a:pt x="133" y="3"/>
                      <a:pt x="133" y="3"/>
                      <a:pt x="133" y="3"/>
                    </a:cubicBezTo>
                    <a:cubicBezTo>
                      <a:pt x="133" y="3"/>
                      <a:pt x="133" y="3"/>
                      <a:pt x="133" y="3"/>
                    </a:cubicBezTo>
                    <a:cubicBezTo>
                      <a:pt x="133" y="3"/>
                      <a:pt x="123" y="3"/>
                      <a:pt x="120" y="0"/>
                    </a:cubicBezTo>
                    <a:cubicBezTo>
                      <a:pt x="120" y="0"/>
                      <a:pt x="120" y="3"/>
                      <a:pt x="117" y="3"/>
                    </a:cubicBezTo>
                    <a:cubicBezTo>
                      <a:pt x="117" y="3"/>
                      <a:pt x="117" y="3"/>
                      <a:pt x="117" y="3"/>
                    </a:cubicBezTo>
                    <a:cubicBezTo>
                      <a:pt x="111" y="3"/>
                      <a:pt x="111" y="3"/>
                      <a:pt x="111" y="3"/>
                    </a:cubicBezTo>
                    <a:cubicBezTo>
                      <a:pt x="102" y="7"/>
                      <a:pt x="102" y="7"/>
                      <a:pt x="102" y="7"/>
                    </a:cubicBezTo>
                    <a:cubicBezTo>
                      <a:pt x="99" y="7"/>
                      <a:pt x="99" y="7"/>
                      <a:pt x="99" y="7"/>
                    </a:cubicBezTo>
                    <a:cubicBezTo>
                      <a:pt x="95" y="13"/>
                      <a:pt x="95" y="13"/>
                      <a:pt x="95" y="13"/>
                    </a:cubicBezTo>
                    <a:cubicBezTo>
                      <a:pt x="77" y="10"/>
                      <a:pt x="77" y="10"/>
                      <a:pt x="77" y="10"/>
                    </a:cubicBezTo>
                    <a:cubicBezTo>
                      <a:pt x="68" y="3"/>
                      <a:pt x="68" y="3"/>
                      <a:pt x="68" y="3"/>
                    </a:cubicBezTo>
                    <a:cubicBezTo>
                      <a:pt x="62" y="7"/>
                      <a:pt x="62" y="7"/>
                      <a:pt x="62" y="7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8" y="16"/>
                      <a:pt x="58" y="16"/>
                      <a:pt x="58" y="16"/>
                    </a:cubicBezTo>
                    <a:cubicBezTo>
                      <a:pt x="58" y="23"/>
                      <a:pt x="58" y="23"/>
                      <a:pt x="58" y="23"/>
                    </a:cubicBezTo>
                    <a:cubicBezTo>
                      <a:pt x="52" y="36"/>
                      <a:pt x="52" y="36"/>
                      <a:pt x="52" y="36"/>
                    </a:cubicBezTo>
                    <a:cubicBezTo>
                      <a:pt x="52" y="49"/>
                      <a:pt x="52" y="49"/>
                      <a:pt x="52" y="49"/>
                    </a:cubicBezTo>
                    <a:cubicBezTo>
                      <a:pt x="52" y="62"/>
                      <a:pt x="52" y="62"/>
                      <a:pt x="52" y="62"/>
                    </a:cubicBezTo>
                    <a:cubicBezTo>
                      <a:pt x="46" y="72"/>
                      <a:pt x="46" y="72"/>
                      <a:pt x="46" y="72"/>
                    </a:cubicBezTo>
                    <a:cubicBezTo>
                      <a:pt x="37" y="85"/>
                      <a:pt x="37" y="85"/>
                      <a:pt x="37" y="85"/>
                    </a:cubicBezTo>
                    <a:cubicBezTo>
                      <a:pt x="37" y="94"/>
                      <a:pt x="37" y="94"/>
                      <a:pt x="37" y="94"/>
                    </a:cubicBezTo>
                    <a:cubicBezTo>
                      <a:pt x="34" y="101"/>
                      <a:pt x="34" y="101"/>
                      <a:pt x="34" y="101"/>
                    </a:cubicBezTo>
                    <a:cubicBezTo>
                      <a:pt x="28" y="107"/>
                      <a:pt x="28" y="107"/>
                      <a:pt x="28" y="107"/>
                    </a:cubicBezTo>
                    <a:cubicBezTo>
                      <a:pt x="21" y="114"/>
                      <a:pt x="21" y="114"/>
                      <a:pt x="21" y="114"/>
                    </a:cubicBezTo>
                    <a:cubicBezTo>
                      <a:pt x="15" y="111"/>
                      <a:pt x="15" y="111"/>
                      <a:pt x="15" y="111"/>
                    </a:cubicBezTo>
                    <a:cubicBezTo>
                      <a:pt x="9" y="114"/>
                      <a:pt x="9" y="114"/>
                      <a:pt x="9" y="114"/>
                    </a:cubicBezTo>
                    <a:cubicBezTo>
                      <a:pt x="6" y="111"/>
                      <a:pt x="6" y="111"/>
                      <a:pt x="6" y="111"/>
                    </a:cubicBezTo>
                    <a:cubicBezTo>
                      <a:pt x="3" y="114"/>
                      <a:pt x="3" y="114"/>
                      <a:pt x="3" y="114"/>
                    </a:cubicBezTo>
                    <a:cubicBezTo>
                      <a:pt x="3" y="120"/>
                      <a:pt x="3" y="120"/>
                      <a:pt x="3" y="120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0" y="124"/>
                      <a:pt x="0" y="124"/>
                      <a:pt x="0" y="124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24" name="Freeform 107"/>
              <p:cNvSpPr>
                <a:spLocks/>
              </p:cNvSpPr>
              <p:nvPr/>
            </p:nvSpPr>
            <p:spPr bwMode="auto">
              <a:xfrm>
                <a:off x="1640226" y="5184194"/>
                <a:ext cx="99923" cy="126441"/>
              </a:xfrm>
              <a:custGeom>
                <a:avLst/>
                <a:gdLst/>
                <a:ahLst/>
                <a:cxnLst>
                  <a:cxn ang="0">
                    <a:pos x="0" y="56"/>
                  </a:cxn>
                  <a:cxn ang="0">
                    <a:pos x="0" y="56"/>
                  </a:cxn>
                  <a:cxn ang="0">
                    <a:pos x="6" y="53"/>
                  </a:cxn>
                  <a:cxn ang="0">
                    <a:pos x="16" y="53"/>
                  </a:cxn>
                  <a:cxn ang="0">
                    <a:pos x="19" y="46"/>
                  </a:cxn>
                  <a:cxn ang="0">
                    <a:pos x="19" y="46"/>
                  </a:cxn>
                  <a:cxn ang="0">
                    <a:pos x="32" y="36"/>
                  </a:cxn>
                  <a:cxn ang="0">
                    <a:pos x="32" y="36"/>
                  </a:cxn>
                  <a:cxn ang="0">
                    <a:pos x="38" y="43"/>
                  </a:cxn>
                  <a:cxn ang="0">
                    <a:pos x="45" y="26"/>
                  </a:cxn>
                  <a:cxn ang="0">
                    <a:pos x="48" y="20"/>
                  </a:cxn>
                  <a:cxn ang="0">
                    <a:pos x="41" y="3"/>
                  </a:cxn>
                  <a:cxn ang="0">
                    <a:pos x="38" y="0"/>
                  </a:cxn>
                  <a:cxn ang="0">
                    <a:pos x="38" y="3"/>
                  </a:cxn>
                  <a:cxn ang="0">
                    <a:pos x="29" y="0"/>
                  </a:cxn>
                  <a:cxn ang="0">
                    <a:pos x="25" y="3"/>
                  </a:cxn>
                  <a:cxn ang="0">
                    <a:pos x="19" y="3"/>
                  </a:cxn>
                  <a:cxn ang="0">
                    <a:pos x="13" y="3"/>
                  </a:cxn>
                  <a:cxn ang="0">
                    <a:pos x="9" y="3"/>
                  </a:cxn>
                  <a:cxn ang="0">
                    <a:pos x="9" y="10"/>
                  </a:cxn>
                  <a:cxn ang="0">
                    <a:pos x="9" y="13"/>
                  </a:cxn>
                  <a:cxn ang="0">
                    <a:pos x="16" y="20"/>
                  </a:cxn>
                  <a:cxn ang="0">
                    <a:pos x="16" y="20"/>
                  </a:cxn>
                  <a:cxn ang="0">
                    <a:pos x="3" y="33"/>
                  </a:cxn>
                  <a:cxn ang="0">
                    <a:pos x="0" y="40"/>
                  </a:cxn>
                  <a:cxn ang="0">
                    <a:pos x="0" y="53"/>
                  </a:cxn>
                  <a:cxn ang="0">
                    <a:pos x="0" y="56"/>
                  </a:cxn>
                  <a:cxn ang="0">
                    <a:pos x="0" y="56"/>
                  </a:cxn>
                </a:cxnLst>
                <a:rect l="0" t="0" r="r" b="b"/>
                <a:pathLst>
                  <a:path w="48" h="56">
                    <a:moveTo>
                      <a:pt x="0" y="56"/>
                    </a:moveTo>
                    <a:cubicBezTo>
                      <a:pt x="0" y="56"/>
                      <a:pt x="0" y="56"/>
                      <a:pt x="0" y="56"/>
                    </a:cubicBezTo>
                    <a:cubicBezTo>
                      <a:pt x="6" y="53"/>
                      <a:pt x="6" y="53"/>
                      <a:pt x="6" y="53"/>
                    </a:cubicBezTo>
                    <a:cubicBezTo>
                      <a:pt x="16" y="53"/>
                      <a:pt x="16" y="53"/>
                      <a:pt x="16" y="53"/>
                    </a:cubicBezTo>
                    <a:cubicBezTo>
                      <a:pt x="19" y="46"/>
                      <a:pt x="19" y="46"/>
                      <a:pt x="19" y="46"/>
                    </a:cubicBezTo>
                    <a:cubicBezTo>
                      <a:pt x="19" y="46"/>
                      <a:pt x="19" y="46"/>
                      <a:pt x="19" y="46"/>
                    </a:cubicBezTo>
                    <a:cubicBezTo>
                      <a:pt x="22" y="43"/>
                      <a:pt x="29" y="40"/>
                      <a:pt x="32" y="36"/>
                    </a:cubicBezTo>
                    <a:cubicBezTo>
                      <a:pt x="32" y="36"/>
                      <a:pt x="32" y="36"/>
                      <a:pt x="32" y="36"/>
                    </a:cubicBezTo>
                    <a:cubicBezTo>
                      <a:pt x="38" y="43"/>
                      <a:pt x="38" y="43"/>
                      <a:pt x="38" y="43"/>
                    </a:cubicBezTo>
                    <a:cubicBezTo>
                      <a:pt x="45" y="26"/>
                      <a:pt x="45" y="26"/>
                      <a:pt x="45" y="26"/>
                    </a:cubicBezTo>
                    <a:cubicBezTo>
                      <a:pt x="48" y="20"/>
                      <a:pt x="48" y="20"/>
                      <a:pt x="48" y="20"/>
                    </a:cubicBezTo>
                    <a:cubicBezTo>
                      <a:pt x="41" y="3"/>
                      <a:pt x="41" y="3"/>
                      <a:pt x="41" y="3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3"/>
                      <a:pt x="38" y="3"/>
                      <a:pt x="38" y="3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5" y="3"/>
                      <a:pt x="25" y="3"/>
                      <a:pt x="25" y="3"/>
                    </a:cubicBezTo>
                    <a:cubicBezTo>
                      <a:pt x="19" y="3"/>
                      <a:pt x="19" y="3"/>
                      <a:pt x="19" y="3"/>
                    </a:cubicBezTo>
                    <a:cubicBezTo>
                      <a:pt x="13" y="3"/>
                      <a:pt x="13" y="3"/>
                      <a:pt x="13" y="3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9" y="13"/>
                      <a:pt x="9" y="13"/>
                      <a:pt x="9" y="13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3" y="23"/>
                      <a:pt x="6" y="30"/>
                      <a:pt x="3" y="33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56"/>
                      <a:pt x="0" y="56"/>
                      <a:pt x="0" y="56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chemeClr val="bg1">
                      <a:lumMod val="85000"/>
                    </a:schemeClr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25" name="Freeform 110"/>
              <p:cNvSpPr>
                <a:spLocks/>
              </p:cNvSpPr>
              <p:nvPr/>
            </p:nvSpPr>
            <p:spPr bwMode="auto">
              <a:xfrm>
                <a:off x="1632338" y="5347034"/>
                <a:ext cx="24542" cy="35442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3"/>
                  </a:cxn>
                  <a:cxn ang="0">
                    <a:pos x="0" y="8"/>
                  </a:cxn>
                  <a:cxn ang="0">
                    <a:pos x="3" y="16"/>
                  </a:cxn>
                  <a:cxn ang="0">
                    <a:pos x="12" y="11"/>
                  </a:cxn>
                  <a:cxn ang="0">
                    <a:pos x="12" y="3"/>
                  </a:cxn>
                  <a:cxn ang="0">
                    <a:pos x="12" y="0"/>
                  </a:cxn>
                  <a:cxn ang="0">
                    <a:pos x="9" y="0"/>
                  </a:cxn>
                  <a:cxn ang="0">
                    <a:pos x="3" y="5"/>
                  </a:cxn>
                  <a:cxn ang="0">
                    <a:pos x="0" y="3"/>
                  </a:cxn>
                  <a:cxn ang="0">
                    <a:pos x="0" y="3"/>
                  </a:cxn>
                </a:cxnLst>
                <a:rect l="0" t="0" r="r" b="b"/>
                <a:pathLst>
                  <a:path w="12" h="16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3" y="11"/>
                      <a:pt x="3" y="13"/>
                      <a:pt x="3" y="16"/>
                    </a:cubicBezTo>
                    <a:cubicBezTo>
                      <a:pt x="12" y="11"/>
                      <a:pt x="12" y="11"/>
                      <a:pt x="12" y="11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26" name="Freeform 111"/>
              <p:cNvSpPr>
                <a:spLocks noEditPoints="1"/>
              </p:cNvSpPr>
              <p:nvPr/>
            </p:nvSpPr>
            <p:spPr bwMode="auto">
              <a:xfrm>
                <a:off x="1284360" y="5392054"/>
                <a:ext cx="240166" cy="334302"/>
              </a:xfrm>
              <a:custGeom>
                <a:avLst/>
                <a:gdLst/>
                <a:ahLst/>
                <a:cxnLst>
                  <a:cxn ang="0">
                    <a:pos x="15" y="49"/>
                  </a:cxn>
                  <a:cxn ang="0">
                    <a:pos x="9" y="102"/>
                  </a:cxn>
                  <a:cxn ang="0">
                    <a:pos x="3" y="141"/>
                  </a:cxn>
                  <a:cxn ang="0">
                    <a:pos x="6" y="141"/>
                  </a:cxn>
                  <a:cxn ang="0">
                    <a:pos x="15" y="138"/>
                  </a:cxn>
                  <a:cxn ang="0">
                    <a:pos x="22" y="141"/>
                  </a:cxn>
                  <a:cxn ang="0">
                    <a:pos x="62" y="141"/>
                  </a:cxn>
                  <a:cxn ang="0">
                    <a:pos x="72" y="148"/>
                  </a:cxn>
                  <a:cxn ang="0">
                    <a:pos x="88" y="148"/>
                  </a:cxn>
                  <a:cxn ang="0">
                    <a:pos x="100" y="148"/>
                  </a:cxn>
                  <a:cxn ang="0">
                    <a:pos x="106" y="145"/>
                  </a:cxn>
                  <a:cxn ang="0">
                    <a:pos x="97" y="132"/>
                  </a:cxn>
                  <a:cxn ang="0">
                    <a:pos x="97" y="95"/>
                  </a:cxn>
                  <a:cxn ang="0">
                    <a:pos x="116" y="95"/>
                  </a:cxn>
                  <a:cxn ang="0">
                    <a:pos x="116" y="92"/>
                  </a:cxn>
                  <a:cxn ang="0">
                    <a:pos x="116" y="82"/>
                  </a:cxn>
                  <a:cxn ang="0">
                    <a:pos x="116" y="72"/>
                  </a:cxn>
                  <a:cxn ang="0">
                    <a:pos x="109" y="72"/>
                  </a:cxn>
                  <a:cxn ang="0">
                    <a:pos x="97" y="76"/>
                  </a:cxn>
                  <a:cxn ang="0">
                    <a:pos x="100" y="69"/>
                  </a:cxn>
                  <a:cxn ang="0">
                    <a:pos x="100" y="63"/>
                  </a:cxn>
                  <a:cxn ang="0">
                    <a:pos x="94" y="56"/>
                  </a:cxn>
                  <a:cxn ang="0">
                    <a:pos x="94" y="43"/>
                  </a:cxn>
                  <a:cxn ang="0">
                    <a:pos x="94" y="36"/>
                  </a:cxn>
                  <a:cxn ang="0">
                    <a:pos x="94" y="30"/>
                  </a:cxn>
                  <a:cxn ang="0">
                    <a:pos x="84" y="30"/>
                  </a:cxn>
                  <a:cxn ang="0">
                    <a:pos x="81" y="26"/>
                  </a:cxn>
                  <a:cxn ang="0">
                    <a:pos x="75" y="26"/>
                  </a:cxn>
                  <a:cxn ang="0">
                    <a:pos x="72" y="30"/>
                  </a:cxn>
                  <a:cxn ang="0">
                    <a:pos x="72" y="40"/>
                  </a:cxn>
                  <a:cxn ang="0">
                    <a:pos x="59" y="40"/>
                  </a:cxn>
                  <a:cxn ang="0">
                    <a:pos x="50" y="36"/>
                  </a:cxn>
                  <a:cxn ang="0">
                    <a:pos x="47" y="20"/>
                  </a:cxn>
                  <a:cxn ang="0">
                    <a:pos x="47" y="17"/>
                  </a:cxn>
                  <a:cxn ang="0">
                    <a:pos x="12" y="17"/>
                  </a:cxn>
                  <a:cxn ang="0">
                    <a:pos x="9" y="17"/>
                  </a:cxn>
                  <a:cxn ang="0">
                    <a:pos x="15" y="49"/>
                  </a:cxn>
                  <a:cxn ang="0">
                    <a:pos x="12" y="0"/>
                  </a:cxn>
                  <a:cxn ang="0">
                    <a:pos x="9" y="0"/>
                  </a:cxn>
                  <a:cxn ang="0">
                    <a:pos x="3" y="3"/>
                  </a:cxn>
                  <a:cxn ang="0">
                    <a:pos x="3" y="3"/>
                  </a:cxn>
                  <a:cxn ang="0">
                    <a:pos x="6" y="10"/>
                  </a:cxn>
                  <a:cxn ang="0">
                    <a:pos x="9" y="10"/>
                  </a:cxn>
                  <a:cxn ang="0">
                    <a:pos x="9" y="3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16" h="148">
                    <a:moveTo>
                      <a:pt x="15" y="49"/>
                    </a:moveTo>
                    <a:cubicBezTo>
                      <a:pt x="25" y="82"/>
                      <a:pt x="22" y="72"/>
                      <a:pt x="9" y="102"/>
                    </a:cubicBezTo>
                    <a:cubicBezTo>
                      <a:pt x="6" y="115"/>
                      <a:pt x="0" y="128"/>
                      <a:pt x="3" y="141"/>
                    </a:cubicBezTo>
                    <a:cubicBezTo>
                      <a:pt x="6" y="141"/>
                      <a:pt x="6" y="141"/>
                      <a:pt x="6" y="141"/>
                    </a:cubicBezTo>
                    <a:cubicBezTo>
                      <a:pt x="15" y="138"/>
                      <a:pt x="15" y="138"/>
                      <a:pt x="15" y="138"/>
                    </a:cubicBezTo>
                    <a:cubicBezTo>
                      <a:pt x="22" y="141"/>
                      <a:pt x="22" y="141"/>
                      <a:pt x="22" y="141"/>
                    </a:cubicBezTo>
                    <a:cubicBezTo>
                      <a:pt x="62" y="141"/>
                      <a:pt x="62" y="141"/>
                      <a:pt x="62" y="141"/>
                    </a:cubicBezTo>
                    <a:cubicBezTo>
                      <a:pt x="72" y="148"/>
                      <a:pt x="72" y="148"/>
                      <a:pt x="72" y="148"/>
                    </a:cubicBezTo>
                    <a:cubicBezTo>
                      <a:pt x="88" y="148"/>
                      <a:pt x="88" y="148"/>
                      <a:pt x="88" y="148"/>
                    </a:cubicBezTo>
                    <a:cubicBezTo>
                      <a:pt x="100" y="148"/>
                      <a:pt x="100" y="148"/>
                      <a:pt x="100" y="148"/>
                    </a:cubicBezTo>
                    <a:cubicBezTo>
                      <a:pt x="106" y="145"/>
                      <a:pt x="106" y="145"/>
                      <a:pt x="106" y="145"/>
                    </a:cubicBezTo>
                    <a:cubicBezTo>
                      <a:pt x="97" y="132"/>
                      <a:pt x="97" y="132"/>
                      <a:pt x="97" y="132"/>
                    </a:cubicBezTo>
                    <a:cubicBezTo>
                      <a:pt x="97" y="95"/>
                      <a:pt x="97" y="95"/>
                      <a:pt x="97" y="95"/>
                    </a:cubicBezTo>
                    <a:cubicBezTo>
                      <a:pt x="116" y="95"/>
                      <a:pt x="116" y="95"/>
                      <a:pt x="116" y="95"/>
                    </a:cubicBezTo>
                    <a:cubicBezTo>
                      <a:pt x="116" y="92"/>
                      <a:pt x="116" y="92"/>
                      <a:pt x="116" y="92"/>
                    </a:cubicBezTo>
                    <a:cubicBezTo>
                      <a:pt x="116" y="82"/>
                      <a:pt x="116" y="82"/>
                      <a:pt x="116" y="82"/>
                    </a:cubicBezTo>
                    <a:cubicBezTo>
                      <a:pt x="116" y="72"/>
                      <a:pt x="116" y="72"/>
                      <a:pt x="116" y="72"/>
                    </a:cubicBezTo>
                    <a:cubicBezTo>
                      <a:pt x="109" y="72"/>
                      <a:pt x="109" y="72"/>
                      <a:pt x="109" y="72"/>
                    </a:cubicBezTo>
                    <a:cubicBezTo>
                      <a:pt x="97" y="76"/>
                      <a:pt x="97" y="76"/>
                      <a:pt x="97" y="76"/>
                    </a:cubicBezTo>
                    <a:cubicBezTo>
                      <a:pt x="100" y="69"/>
                      <a:pt x="100" y="69"/>
                      <a:pt x="100" y="69"/>
                    </a:cubicBezTo>
                    <a:cubicBezTo>
                      <a:pt x="100" y="63"/>
                      <a:pt x="100" y="63"/>
                      <a:pt x="100" y="63"/>
                    </a:cubicBezTo>
                    <a:cubicBezTo>
                      <a:pt x="94" y="56"/>
                      <a:pt x="94" y="56"/>
                      <a:pt x="94" y="56"/>
                    </a:cubicBezTo>
                    <a:cubicBezTo>
                      <a:pt x="94" y="43"/>
                      <a:pt x="94" y="43"/>
                      <a:pt x="94" y="43"/>
                    </a:cubicBezTo>
                    <a:cubicBezTo>
                      <a:pt x="94" y="36"/>
                      <a:pt x="94" y="36"/>
                      <a:pt x="94" y="36"/>
                    </a:cubicBezTo>
                    <a:cubicBezTo>
                      <a:pt x="94" y="30"/>
                      <a:pt x="94" y="30"/>
                      <a:pt x="94" y="30"/>
                    </a:cubicBezTo>
                    <a:cubicBezTo>
                      <a:pt x="84" y="30"/>
                      <a:pt x="84" y="30"/>
                      <a:pt x="84" y="30"/>
                    </a:cubicBezTo>
                    <a:cubicBezTo>
                      <a:pt x="81" y="26"/>
                      <a:pt x="81" y="26"/>
                      <a:pt x="81" y="26"/>
                    </a:cubicBezTo>
                    <a:cubicBezTo>
                      <a:pt x="75" y="26"/>
                      <a:pt x="75" y="26"/>
                      <a:pt x="75" y="26"/>
                    </a:cubicBezTo>
                    <a:cubicBezTo>
                      <a:pt x="72" y="30"/>
                      <a:pt x="72" y="30"/>
                      <a:pt x="72" y="30"/>
                    </a:cubicBezTo>
                    <a:cubicBezTo>
                      <a:pt x="72" y="40"/>
                      <a:pt x="72" y="40"/>
                      <a:pt x="72" y="40"/>
                    </a:cubicBezTo>
                    <a:cubicBezTo>
                      <a:pt x="59" y="40"/>
                      <a:pt x="59" y="40"/>
                      <a:pt x="59" y="40"/>
                    </a:cubicBezTo>
                    <a:cubicBezTo>
                      <a:pt x="50" y="36"/>
                      <a:pt x="50" y="36"/>
                      <a:pt x="50" y="36"/>
                    </a:cubicBezTo>
                    <a:cubicBezTo>
                      <a:pt x="47" y="20"/>
                      <a:pt x="47" y="20"/>
                      <a:pt x="47" y="20"/>
                    </a:cubicBezTo>
                    <a:cubicBezTo>
                      <a:pt x="47" y="17"/>
                      <a:pt x="47" y="17"/>
                      <a:pt x="47" y="17"/>
                    </a:cubicBezTo>
                    <a:cubicBezTo>
                      <a:pt x="12" y="17"/>
                      <a:pt x="12" y="17"/>
                      <a:pt x="12" y="17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12" y="26"/>
                      <a:pt x="19" y="40"/>
                      <a:pt x="15" y="49"/>
                    </a:cubicBezTo>
                    <a:close/>
                    <a:moveTo>
                      <a:pt x="12" y="0"/>
                    </a:moveTo>
                    <a:cubicBezTo>
                      <a:pt x="9" y="0"/>
                      <a:pt x="9" y="0"/>
                      <a:pt x="9" y="0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7"/>
                      <a:pt x="6" y="7"/>
                      <a:pt x="6" y="10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27" name="Freeform 112"/>
              <p:cNvSpPr>
                <a:spLocks/>
              </p:cNvSpPr>
              <p:nvPr/>
            </p:nvSpPr>
            <p:spPr bwMode="auto">
              <a:xfrm>
                <a:off x="1483330" y="5491674"/>
                <a:ext cx="223512" cy="234682"/>
              </a:xfrm>
              <a:custGeom>
                <a:avLst/>
                <a:gdLst/>
                <a:ahLst/>
                <a:cxnLst>
                  <a:cxn ang="0">
                    <a:pos x="12" y="98"/>
                  </a:cxn>
                  <a:cxn ang="0">
                    <a:pos x="22" y="98"/>
                  </a:cxn>
                  <a:cxn ang="0">
                    <a:pos x="32" y="98"/>
                  </a:cxn>
                  <a:cxn ang="0">
                    <a:pos x="32" y="101"/>
                  </a:cxn>
                  <a:cxn ang="0">
                    <a:pos x="41" y="101"/>
                  </a:cxn>
                  <a:cxn ang="0">
                    <a:pos x="44" y="104"/>
                  </a:cxn>
                  <a:cxn ang="0">
                    <a:pos x="47" y="101"/>
                  </a:cxn>
                  <a:cxn ang="0">
                    <a:pos x="54" y="95"/>
                  </a:cxn>
                  <a:cxn ang="0">
                    <a:pos x="60" y="88"/>
                  </a:cxn>
                  <a:cxn ang="0">
                    <a:pos x="63" y="85"/>
                  </a:cxn>
                  <a:cxn ang="0">
                    <a:pos x="66" y="79"/>
                  </a:cxn>
                  <a:cxn ang="0">
                    <a:pos x="76" y="76"/>
                  </a:cxn>
                  <a:cxn ang="0">
                    <a:pos x="76" y="72"/>
                  </a:cxn>
                  <a:cxn ang="0">
                    <a:pos x="105" y="60"/>
                  </a:cxn>
                  <a:cxn ang="0">
                    <a:pos x="98" y="57"/>
                  </a:cxn>
                  <a:cxn ang="0">
                    <a:pos x="105" y="50"/>
                  </a:cxn>
                  <a:cxn ang="0">
                    <a:pos x="105" y="44"/>
                  </a:cxn>
                  <a:cxn ang="0">
                    <a:pos x="108" y="41"/>
                  </a:cxn>
                  <a:cxn ang="0">
                    <a:pos x="108" y="38"/>
                  </a:cxn>
                  <a:cxn ang="0">
                    <a:pos x="108" y="28"/>
                  </a:cxn>
                  <a:cxn ang="0">
                    <a:pos x="108" y="25"/>
                  </a:cxn>
                  <a:cxn ang="0">
                    <a:pos x="108" y="19"/>
                  </a:cxn>
                  <a:cxn ang="0">
                    <a:pos x="105" y="13"/>
                  </a:cxn>
                  <a:cxn ang="0">
                    <a:pos x="101" y="9"/>
                  </a:cxn>
                  <a:cxn ang="0">
                    <a:pos x="89" y="3"/>
                  </a:cxn>
                  <a:cxn ang="0">
                    <a:pos x="82" y="3"/>
                  </a:cxn>
                  <a:cxn ang="0">
                    <a:pos x="79" y="0"/>
                  </a:cxn>
                  <a:cxn ang="0">
                    <a:pos x="79" y="0"/>
                  </a:cxn>
                  <a:cxn ang="0">
                    <a:pos x="79" y="0"/>
                  </a:cxn>
                  <a:cxn ang="0">
                    <a:pos x="66" y="3"/>
                  </a:cxn>
                  <a:cxn ang="0">
                    <a:pos x="63" y="9"/>
                  </a:cxn>
                  <a:cxn ang="0">
                    <a:pos x="63" y="19"/>
                  </a:cxn>
                  <a:cxn ang="0">
                    <a:pos x="63" y="35"/>
                  </a:cxn>
                  <a:cxn ang="0">
                    <a:pos x="66" y="41"/>
                  </a:cxn>
                  <a:cxn ang="0">
                    <a:pos x="73" y="41"/>
                  </a:cxn>
                  <a:cxn ang="0">
                    <a:pos x="76" y="54"/>
                  </a:cxn>
                  <a:cxn ang="0">
                    <a:pos x="70" y="57"/>
                  </a:cxn>
                  <a:cxn ang="0">
                    <a:pos x="66" y="50"/>
                  </a:cxn>
                  <a:cxn ang="0">
                    <a:pos x="60" y="44"/>
                  </a:cxn>
                  <a:cxn ang="0">
                    <a:pos x="51" y="41"/>
                  </a:cxn>
                  <a:cxn ang="0">
                    <a:pos x="51" y="41"/>
                  </a:cxn>
                  <a:cxn ang="0">
                    <a:pos x="51" y="38"/>
                  </a:cxn>
                  <a:cxn ang="0">
                    <a:pos x="47" y="41"/>
                  </a:cxn>
                  <a:cxn ang="0">
                    <a:pos x="38" y="38"/>
                  </a:cxn>
                  <a:cxn ang="0">
                    <a:pos x="32" y="35"/>
                  </a:cxn>
                  <a:cxn ang="0">
                    <a:pos x="25" y="35"/>
                  </a:cxn>
                  <a:cxn ang="0">
                    <a:pos x="22" y="28"/>
                  </a:cxn>
                  <a:cxn ang="0">
                    <a:pos x="22" y="28"/>
                  </a:cxn>
                  <a:cxn ang="0">
                    <a:pos x="22" y="38"/>
                  </a:cxn>
                  <a:cxn ang="0">
                    <a:pos x="22" y="47"/>
                  </a:cxn>
                  <a:cxn ang="0">
                    <a:pos x="19" y="50"/>
                  </a:cxn>
                  <a:cxn ang="0">
                    <a:pos x="0" y="50"/>
                  </a:cxn>
                  <a:cxn ang="0">
                    <a:pos x="0" y="82"/>
                  </a:cxn>
                  <a:cxn ang="0">
                    <a:pos x="12" y="98"/>
                  </a:cxn>
                  <a:cxn ang="0">
                    <a:pos x="12" y="98"/>
                  </a:cxn>
                </a:cxnLst>
                <a:rect l="0" t="0" r="r" b="b"/>
                <a:pathLst>
                  <a:path w="108" h="104">
                    <a:moveTo>
                      <a:pt x="12" y="98"/>
                    </a:moveTo>
                    <a:cubicBezTo>
                      <a:pt x="22" y="98"/>
                      <a:pt x="22" y="98"/>
                      <a:pt x="22" y="98"/>
                    </a:cubicBezTo>
                    <a:cubicBezTo>
                      <a:pt x="32" y="98"/>
                      <a:pt x="32" y="98"/>
                      <a:pt x="32" y="98"/>
                    </a:cubicBezTo>
                    <a:cubicBezTo>
                      <a:pt x="32" y="101"/>
                      <a:pt x="32" y="101"/>
                      <a:pt x="32" y="101"/>
                    </a:cubicBezTo>
                    <a:cubicBezTo>
                      <a:pt x="41" y="101"/>
                      <a:pt x="41" y="101"/>
                      <a:pt x="41" y="101"/>
                    </a:cubicBezTo>
                    <a:cubicBezTo>
                      <a:pt x="44" y="104"/>
                      <a:pt x="44" y="104"/>
                      <a:pt x="44" y="104"/>
                    </a:cubicBezTo>
                    <a:cubicBezTo>
                      <a:pt x="47" y="101"/>
                      <a:pt x="47" y="101"/>
                      <a:pt x="47" y="101"/>
                    </a:cubicBezTo>
                    <a:cubicBezTo>
                      <a:pt x="54" y="95"/>
                      <a:pt x="54" y="95"/>
                      <a:pt x="54" y="95"/>
                    </a:cubicBezTo>
                    <a:cubicBezTo>
                      <a:pt x="60" y="88"/>
                      <a:pt x="60" y="88"/>
                      <a:pt x="60" y="88"/>
                    </a:cubicBezTo>
                    <a:cubicBezTo>
                      <a:pt x="63" y="85"/>
                      <a:pt x="63" y="85"/>
                      <a:pt x="63" y="85"/>
                    </a:cubicBezTo>
                    <a:cubicBezTo>
                      <a:pt x="66" y="79"/>
                      <a:pt x="66" y="79"/>
                      <a:pt x="66" y="79"/>
                    </a:cubicBezTo>
                    <a:cubicBezTo>
                      <a:pt x="76" y="76"/>
                      <a:pt x="76" y="76"/>
                      <a:pt x="76" y="76"/>
                    </a:cubicBezTo>
                    <a:cubicBezTo>
                      <a:pt x="76" y="72"/>
                      <a:pt x="76" y="72"/>
                      <a:pt x="76" y="72"/>
                    </a:cubicBezTo>
                    <a:cubicBezTo>
                      <a:pt x="105" y="60"/>
                      <a:pt x="105" y="60"/>
                      <a:pt x="105" y="60"/>
                    </a:cubicBezTo>
                    <a:cubicBezTo>
                      <a:pt x="98" y="57"/>
                      <a:pt x="98" y="57"/>
                      <a:pt x="98" y="57"/>
                    </a:cubicBezTo>
                    <a:cubicBezTo>
                      <a:pt x="105" y="50"/>
                      <a:pt x="105" y="50"/>
                      <a:pt x="105" y="50"/>
                    </a:cubicBezTo>
                    <a:cubicBezTo>
                      <a:pt x="105" y="44"/>
                      <a:pt x="105" y="44"/>
                      <a:pt x="105" y="44"/>
                    </a:cubicBezTo>
                    <a:cubicBezTo>
                      <a:pt x="108" y="41"/>
                      <a:pt x="108" y="41"/>
                      <a:pt x="108" y="41"/>
                    </a:cubicBezTo>
                    <a:cubicBezTo>
                      <a:pt x="108" y="38"/>
                      <a:pt x="108" y="38"/>
                      <a:pt x="108" y="38"/>
                    </a:cubicBezTo>
                    <a:cubicBezTo>
                      <a:pt x="108" y="28"/>
                      <a:pt x="108" y="28"/>
                      <a:pt x="108" y="28"/>
                    </a:cubicBezTo>
                    <a:cubicBezTo>
                      <a:pt x="108" y="25"/>
                      <a:pt x="108" y="25"/>
                      <a:pt x="108" y="25"/>
                    </a:cubicBezTo>
                    <a:cubicBezTo>
                      <a:pt x="108" y="19"/>
                      <a:pt x="108" y="19"/>
                      <a:pt x="108" y="19"/>
                    </a:cubicBezTo>
                    <a:cubicBezTo>
                      <a:pt x="105" y="13"/>
                      <a:pt x="105" y="13"/>
                      <a:pt x="105" y="13"/>
                    </a:cubicBezTo>
                    <a:cubicBezTo>
                      <a:pt x="101" y="9"/>
                      <a:pt x="101" y="9"/>
                      <a:pt x="101" y="9"/>
                    </a:cubicBezTo>
                    <a:cubicBezTo>
                      <a:pt x="89" y="3"/>
                      <a:pt x="89" y="3"/>
                      <a:pt x="89" y="3"/>
                    </a:cubicBezTo>
                    <a:cubicBezTo>
                      <a:pt x="85" y="3"/>
                      <a:pt x="82" y="3"/>
                      <a:pt x="82" y="3"/>
                    </a:cubicBezTo>
                    <a:cubicBezTo>
                      <a:pt x="79" y="0"/>
                      <a:pt x="79" y="0"/>
                      <a:pt x="79" y="0"/>
                    </a:cubicBezTo>
                    <a:cubicBezTo>
                      <a:pt x="79" y="0"/>
                      <a:pt x="79" y="0"/>
                      <a:pt x="79" y="0"/>
                    </a:cubicBezTo>
                    <a:cubicBezTo>
                      <a:pt x="79" y="0"/>
                      <a:pt x="79" y="0"/>
                      <a:pt x="79" y="0"/>
                    </a:cubicBezTo>
                    <a:cubicBezTo>
                      <a:pt x="66" y="3"/>
                      <a:pt x="66" y="3"/>
                      <a:pt x="66" y="3"/>
                    </a:cubicBezTo>
                    <a:cubicBezTo>
                      <a:pt x="63" y="9"/>
                      <a:pt x="63" y="9"/>
                      <a:pt x="63" y="9"/>
                    </a:cubicBezTo>
                    <a:cubicBezTo>
                      <a:pt x="63" y="19"/>
                      <a:pt x="63" y="19"/>
                      <a:pt x="63" y="19"/>
                    </a:cubicBezTo>
                    <a:cubicBezTo>
                      <a:pt x="63" y="35"/>
                      <a:pt x="63" y="35"/>
                      <a:pt x="63" y="35"/>
                    </a:cubicBezTo>
                    <a:cubicBezTo>
                      <a:pt x="66" y="41"/>
                      <a:pt x="66" y="41"/>
                      <a:pt x="66" y="41"/>
                    </a:cubicBezTo>
                    <a:cubicBezTo>
                      <a:pt x="73" y="41"/>
                      <a:pt x="73" y="41"/>
                      <a:pt x="73" y="41"/>
                    </a:cubicBezTo>
                    <a:cubicBezTo>
                      <a:pt x="76" y="54"/>
                      <a:pt x="76" y="54"/>
                      <a:pt x="76" y="54"/>
                    </a:cubicBezTo>
                    <a:cubicBezTo>
                      <a:pt x="70" y="57"/>
                      <a:pt x="70" y="57"/>
                      <a:pt x="70" y="57"/>
                    </a:cubicBezTo>
                    <a:cubicBezTo>
                      <a:pt x="66" y="50"/>
                      <a:pt x="66" y="50"/>
                      <a:pt x="66" y="50"/>
                    </a:cubicBezTo>
                    <a:cubicBezTo>
                      <a:pt x="63" y="50"/>
                      <a:pt x="60" y="44"/>
                      <a:pt x="60" y="44"/>
                    </a:cubicBezTo>
                    <a:cubicBezTo>
                      <a:pt x="54" y="41"/>
                      <a:pt x="51" y="41"/>
                      <a:pt x="51" y="41"/>
                    </a:cubicBezTo>
                    <a:cubicBezTo>
                      <a:pt x="51" y="41"/>
                      <a:pt x="51" y="41"/>
                      <a:pt x="51" y="41"/>
                    </a:cubicBezTo>
                    <a:cubicBezTo>
                      <a:pt x="51" y="38"/>
                      <a:pt x="51" y="38"/>
                      <a:pt x="51" y="38"/>
                    </a:cubicBezTo>
                    <a:cubicBezTo>
                      <a:pt x="47" y="41"/>
                      <a:pt x="47" y="41"/>
                      <a:pt x="47" y="41"/>
                    </a:cubicBezTo>
                    <a:cubicBezTo>
                      <a:pt x="38" y="38"/>
                      <a:pt x="38" y="38"/>
                      <a:pt x="38" y="38"/>
                    </a:cubicBezTo>
                    <a:cubicBezTo>
                      <a:pt x="32" y="35"/>
                      <a:pt x="32" y="35"/>
                      <a:pt x="32" y="35"/>
                    </a:cubicBezTo>
                    <a:cubicBezTo>
                      <a:pt x="25" y="35"/>
                      <a:pt x="25" y="35"/>
                      <a:pt x="25" y="35"/>
                    </a:cubicBezTo>
                    <a:cubicBezTo>
                      <a:pt x="22" y="28"/>
                      <a:pt x="22" y="28"/>
                      <a:pt x="22" y="28"/>
                    </a:cubicBezTo>
                    <a:cubicBezTo>
                      <a:pt x="22" y="28"/>
                      <a:pt x="22" y="28"/>
                      <a:pt x="22" y="28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22" y="47"/>
                      <a:pt x="22" y="47"/>
                      <a:pt x="22" y="47"/>
                    </a:cubicBezTo>
                    <a:cubicBezTo>
                      <a:pt x="19" y="50"/>
                      <a:pt x="19" y="50"/>
                      <a:pt x="19" y="50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12" y="98"/>
                      <a:pt x="12" y="98"/>
                      <a:pt x="12" y="98"/>
                    </a:cubicBezTo>
                    <a:cubicBezTo>
                      <a:pt x="12" y="98"/>
                      <a:pt x="12" y="98"/>
                      <a:pt x="12" y="98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28" name="Freeform 113"/>
              <p:cNvSpPr>
                <a:spLocks/>
              </p:cNvSpPr>
              <p:nvPr/>
            </p:nvSpPr>
            <p:spPr bwMode="auto">
              <a:xfrm>
                <a:off x="1698076" y="5528073"/>
                <a:ext cx="58727" cy="171461"/>
              </a:xfrm>
              <a:custGeom>
                <a:avLst/>
                <a:gdLst/>
                <a:ahLst/>
                <a:cxnLst>
                  <a:cxn ang="0">
                    <a:pos x="9" y="51"/>
                  </a:cxn>
                  <a:cxn ang="0">
                    <a:pos x="18" y="47"/>
                  </a:cxn>
                  <a:cxn ang="0">
                    <a:pos x="21" y="57"/>
                  </a:cxn>
                  <a:cxn ang="0">
                    <a:pos x="15" y="63"/>
                  </a:cxn>
                  <a:cxn ang="0">
                    <a:pos x="21" y="76"/>
                  </a:cxn>
                  <a:cxn ang="0">
                    <a:pos x="25" y="70"/>
                  </a:cxn>
                  <a:cxn ang="0">
                    <a:pos x="28" y="63"/>
                  </a:cxn>
                  <a:cxn ang="0">
                    <a:pos x="28" y="54"/>
                  </a:cxn>
                  <a:cxn ang="0">
                    <a:pos x="25" y="44"/>
                  </a:cxn>
                  <a:cxn ang="0">
                    <a:pos x="25" y="47"/>
                  </a:cxn>
                  <a:cxn ang="0">
                    <a:pos x="21" y="47"/>
                  </a:cxn>
                  <a:cxn ang="0">
                    <a:pos x="18" y="47"/>
                  </a:cxn>
                  <a:cxn ang="0">
                    <a:pos x="15" y="47"/>
                  </a:cxn>
                  <a:cxn ang="0">
                    <a:pos x="15" y="44"/>
                  </a:cxn>
                  <a:cxn ang="0">
                    <a:pos x="12" y="32"/>
                  </a:cxn>
                  <a:cxn ang="0">
                    <a:pos x="12" y="32"/>
                  </a:cxn>
                  <a:cxn ang="0">
                    <a:pos x="12" y="32"/>
                  </a:cxn>
                  <a:cxn ang="0">
                    <a:pos x="12" y="10"/>
                  </a:cxn>
                  <a:cxn ang="0">
                    <a:pos x="12" y="0"/>
                  </a:cxn>
                  <a:cxn ang="0">
                    <a:pos x="9" y="0"/>
                  </a:cxn>
                  <a:cxn ang="0">
                    <a:pos x="6" y="0"/>
                  </a:cxn>
                  <a:cxn ang="0">
                    <a:pos x="9" y="3"/>
                  </a:cxn>
                  <a:cxn ang="0">
                    <a:pos x="9" y="10"/>
                  </a:cxn>
                  <a:cxn ang="0">
                    <a:pos x="6" y="13"/>
                  </a:cxn>
                  <a:cxn ang="0">
                    <a:pos x="9" y="22"/>
                  </a:cxn>
                  <a:cxn ang="0">
                    <a:pos x="9" y="25"/>
                  </a:cxn>
                  <a:cxn ang="0">
                    <a:pos x="6" y="32"/>
                  </a:cxn>
                  <a:cxn ang="0">
                    <a:pos x="6" y="35"/>
                  </a:cxn>
                  <a:cxn ang="0">
                    <a:pos x="0" y="41"/>
                  </a:cxn>
                  <a:cxn ang="0">
                    <a:pos x="6" y="44"/>
                  </a:cxn>
                  <a:cxn ang="0">
                    <a:pos x="9" y="51"/>
                  </a:cxn>
                  <a:cxn ang="0">
                    <a:pos x="9" y="51"/>
                  </a:cxn>
                </a:cxnLst>
                <a:rect l="0" t="0" r="r" b="b"/>
                <a:pathLst>
                  <a:path w="28" h="76">
                    <a:moveTo>
                      <a:pt x="9" y="51"/>
                    </a:moveTo>
                    <a:cubicBezTo>
                      <a:pt x="18" y="47"/>
                      <a:pt x="18" y="47"/>
                      <a:pt x="18" y="47"/>
                    </a:cubicBezTo>
                    <a:cubicBezTo>
                      <a:pt x="21" y="57"/>
                      <a:pt x="21" y="57"/>
                      <a:pt x="21" y="57"/>
                    </a:cubicBezTo>
                    <a:cubicBezTo>
                      <a:pt x="15" y="63"/>
                      <a:pt x="15" y="63"/>
                      <a:pt x="15" y="63"/>
                    </a:cubicBezTo>
                    <a:cubicBezTo>
                      <a:pt x="21" y="76"/>
                      <a:pt x="21" y="76"/>
                      <a:pt x="21" y="76"/>
                    </a:cubicBezTo>
                    <a:cubicBezTo>
                      <a:pt x="25" y="70"/>
                      <a:pt x="25" y="70"/>
                      <a:pt x="25" y="70"/>
                    </a:cubicBezTo>
                    <a:cubicBezTo>
                      <a:pt x="28" y="63"/>
                      <a:pt x="28" y="63"/>
                      <a:pt x="28" y="63"/>
                    </a:cubicBezTo>
                    <a:cubicBezTo>
                      <a:pt x="28" y="54"/>
                      <a:pt x="28" y="54"/>
                      <a:pt x="28" y="54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1" y="47"/>
                      <a:pt x="21" y="47"/>
                      <a:pt x="21" y="47"/>
                    </a:cubicBezTo>
                    <a:cubicBezTo>
                      <a:pt x="18" y="47"/>
                      <a:pt x="18" y="47"/>
                      <a:pt x="18" y="47"/>
                    </a:cubicBezTo>
                    <a:cubicBezTo>
                      <a:pt x="15" y="47"/>
                      <a:pt x="15" y="47"/>
                      <a:pt x="15" y="47"/>
                    </a:cubicBezTo>
                    <a:cubicBezTo>
                      <a:pt x="15" y="44"/>
                      <a:pt x="15" y="44"/>
                      <a:pt x="15" y="44"/>
                    </a:cubicBezTo>
                    <a:cubicBezTo>
                      <a:pt x="15" y="41"/>
                      <a:pt x="15" y="38"/>
                      <a:pt x="12" y="32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2" y="25"/>
                      <a:pt x="12" y="16"/>
                      <a:pt x="12" y="10"/>
                    </a:cubicBezTo>
                    <a:cubicBezTo>
                      <a:pt x="12" y="6"/>
                      <a:pt x="12" y="3"/>
                      <a:pt x="1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9" y="22"/>
                      <a:pt x="9" y="22"/>
                      <a:pt x="9" y="22"/>
                    </a:cubicBezTo>
                    <a:cubicBezTo>
                      <a:pt x="9" y="25"/>
                      <a:pt x="9" y="25"/>
                      <a:pt x="9" y="25"/>
                    </a:cubicBezTo>
                    <a:cubicBezTo>
                      <a:pt x="6" y="32"/>
                      <a:pt x="6" y="32"/>
                      <a:pt x="6" y="32"/>
                    </a:cubicBezTo>
                    <a:cubicBezTo>
                      <a:pt x="6" y="35"/>
                      <a:pt x="6" y="35"/>
                      <a:pt x="6" y="35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6" y="44"/>
                      <a:pt x="6" y="44"/>
                      <a:pt x="6" y="44"/>
                    </a:cubicBezTo>
                    <a:cubicBezTo>
                      <a:pt x="9" y="51"/>
                      <a:pt x="9" y="51"/>
                      <a:pt x="9" y="51"/>
                    </a:cubicBezTo>
                    <a:cubicBezTo>
                      <a:pt x="9" y="51"/>
                      <a:pt x="9" y="51"/>
                      <a:pt x="9" y="51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29" name="Freeform 115"/>
              <p:cNvSpPr>
                <a:spLocks/>
              </p:cNvSpPr>
              <p:nvPr/>
            </p:nvSpPr>
            <p:spPr bwMode="auto">
              <a:xfrm>
                <a:off x="1292249" y="5709114"/>
                <a:ext cx="256820" cy="289281"/>
              </a:xfrm>
              <a:custGeom>
                <a:avLst/>
                <a:gdLst/>
                <a:ahLst/>
                <a:cxnLst>
                  <a:cxn ang="0">
                    <a:pos x="40" y="125"/>
                  </a:cxn>
                  <a:cxn ang="0">
                    <a:pos x="40" y="125"/>
                  </a:cxn>
                  <a:cxn ang="0">
                    <a:pos x="43" y="118"/>
                  </a:cxn>
                  <a:cxn ang="0">
                    <a:pos x="49" y="118"/>
                  </a:cxn>
                  <a:cxn ang="0">
                    <a:pos x="49" y="125"/>
                  </a:cxn>
                  <a:cxn ang="0">
                    <a:pos x="59" y="128"/>
                  </a:cxn>
                  <a:cxn ang="0">
                    <a:pos x="65" y="128"/>
                  </a:cxn>
                  <a:cxn ang="0">
                    <a:pos x="68" y="121"/>
                  </a:cxn>
                  <a:cxn ang="0">
                    <a:pos x="71" y="121"/>
                  </a:cxn>
                  <a:cxn ang="0">
                    <a:pos x="71" y="54"/>
                  </a:cxn>
                  <a:cxn ang="0">
                    <a:pos x="80" y="54"/>
                  </a:cxn>
                  <a:cxn ang="0">
                    <a:pos x="83" y="13"/>
                  </a:cxn>
                  <a:cxn ang="0">
                    <a:pos x="105" y="10"/>
                  </a:cxn>
                  <a:cxn ang="0">
                    <a:pos x="105" y="13"/>
                  </a:cxn>
                  <a:cxn ang="0">
                    <a:pos x="111" y="10"/>
                  </a:cxn>
                  <a:cxn ang="0">
                    <a:pos x="121" y="10"/>
                  </a:cxn>
                  <a:cxn ang="0">
                    <a:pos x="124" y="6"/>
                  </a:cxn>
                  <a:cxn ang="0">
                    <a:pos x="121" y="6"/>
                  </a:cxn>
                  <a:cxn ang="0">
                    <a:pos x="114" y="6"/>
                  </a:cxn>
                  <a:cxn ang="0">
                    <a:pos x="105" y="6"/>
                  </a:cxn>
                  <a:cxn ang="0">
                    <a:pos x="96" y="10"/>
                  </a:cxn>
                  <a:cxn ang="0">
                    <a:pos x="83" y="10"/>
                  </a:cxn>
                  <a:cxn ang="0">
                    <a:pos x="68" y="10"/>
                  </a:cxn>
                  <a:cxn ang="0">
                    <a:pos x="59" y="3"/>
                  </a:cxn>
                  <a:cxn ang="0">
                    <a:pos x="18" y="3"/>
                  </a:cxn>
                  <a:cxn ang="0">
                    <a:pos x="9" y="0"/>
                  </a:cxn>
                  <a:cxn ang="0">
                    <a:pos x="3" y="0"/>
                  </a:cxn>
                  <a:cxn ang="0">
                    <a:pos x="0" y="3"/>
                  </a:cxn>
                  <a:cxn ang="0">
                    <a:pos x="12" y="32"/>
                  </a:cxn>
                  <a:cxn ang="0">
                    <a:pos x="25" y="67"/>
                  </a:cxn>
                  <a:cxn ang="0">
                    <a:pos x="25" y="77"/>
                  </a:cxn>
                  <a:cxn ang="0">
                    <a:pos x="31" y="102"/>
                  </a:cxn>
                  <a:cxn ang="0">
                    <a:pos x="40" y="125"/>
                  </a:cxn>
                </a:cxnLst>
                <a:rect l="0" t="0" r="r" b="b"/>
                <a:pathLst>
                  <a:path w="124" h="128">
                    <a:moveTo>
                      <a:pt x="40" y="125"/>
                    </a:moveTo>
                    <a:cubicBezTo>
                      <a:pt x="40" y="125"/>
                      <a:pt x="40" y="125"/>
                      <a:pt x="40" y="125"/>
                    </a:cubicBezTo>
                    <a:cubicBezTo>
                      <a:pt x="43" y="118"/>
                      <a:pt x="43" y="118"/>
                      <a:pt x="43" y="118"/>
                    </a:cubicBezTo>
                    <a:cubicBezTo>
                      <a:pt x="49" y="118"/>
                      <a:pt x="49" y="118"/>
                      <a:pt x="49" y="118"/>
                    </a:cubicBezTo>
                    <a:cubicBezTo>
                      <a:pt x="49" y="125"/>
                      <a:pt x="49" y="125"/>
                      <a:pt x="49" y="125"/>
                    </a:cubicBezTo>
                    <a:cubicBezTo>
                      <a:pt x="59" y="128"/>
                      <a:pt x="59" y="128"/>
                      <a:pt x="59" y="128"/>
                    </a:cubicBezTo>
                    <a:cubicBezTo>
                      <a:pt x="65" y="128"/>
                      <a:pt x="65" y="128"/>
                      <a:pt x="65" y="128"/>
                    </a:cubicBezTo>
                    <a:cubicBezTo>
                      <a:pt x="68" y="121"/>
                      <a:pt x="68" y="121"/>
                      <a:pt x="68" y="121"/>
                    </a:cubicBezTo>
                    <a:cubicBezTo>
                      <a:pt x="71" y="121"/>
                      <a:pt x="71" y="121"/>
                      <a:pt x="71" y="121"/>
                    </a:cubicBezTo>
                    <a:cubicBezTo>
                      <a:pt x="71" y="54"/>
                      <a:pt x="71" y="54"/>
                      <a:pt x="71" y="54"/>
                    </a:cubicBezTo>
                    <a:cubicBezTo>
                      <a:pt x="80" y="54"/>
                      <a:pt x="80" y="54"/>
                      <a:pt x="80" y="54"/>
                    </a:cubicBezTo>
                    <a:cubicBezTo>
                      <a:pt x="83" y="13"/>
                      <a:pt x="83" y="13"/>
                      <a:pt x="83" y="13"/>
                    </a:cubicBezTo>
                    <a:cubicBezTo>
                      <a:pt x="105" y="10"/>
                      <a:pt x="105" y="10"/>
                      <a:pt x="105" y="10"/>
                    </a:cubicBezTo>
                    <a:cubicBezTo>
                      <a:pt x="105" y="13"/>
                      <a:pt x="105" y="13"/>
                      <a:pt x="105" y="13"/>
                    </a:cubicBezTo>
                    <a:cubicBezTo>
                      <a:pt x="111" y="10"/>
                      <a:pt x="111" y="10"/>
                      <a:pt x="111" y="10"/>
                    </a:cubicBezTo>
                    <a:cubicBezTo>
                      <a:pt x="121" y="10"/>
                      <a:pt x="121" y="10"/>
                      <a:pt x="121" y="10"/>
                    </a:cubicBezTo>
                    <a:cubicBezTo>
                      <a:pt x="124" y="6"/>
                      <a:pt x="124" y="6"/>
                      <a:pt x="124" y="6"/>
                    </a:cubicBezTo>
                    <a:cubicBezTo>
                      <a:pt x="121" y="6"/>
                      <a:pt x="121" y="6"/>
                      <a:pt x="121" y="6"/>
                    </a:cubicBezTo>
                    <a:cubicBezTo>
                      <a:pt x="114" y="6"/>
                      <a:pt x="114" y="6"/>
                      <a:pt x="114" y="6"/>
                    </a:cubicBezTo>
                    <a:cubicBezTo>
                      <a:pt x="105" y="6"/>
                      <a:pt x="105" y="6"/>
                      <a:pt x="105" y="6"/>
                    </a:cubicBezTo>
                    <a:cubicBezTo>
                      <a:pt x="96" y="10"/>
                      <a:pt x="96" y="10"/>
                      <a:pt x="96" y="10"/>
                    </a:cubicBezTo>
                    <a:cubicBezTo>
                      <a:pt x="83" y="10"/>
                      <a:pt x="83" y="10"/>
                      <a:pt x="83" y="10"/>
                    </a:cubicBezTo>
                    <a:cubicBezTo>
                      <a:pt x="68" y="10"/>
                      <a:pt x="68" y="10"/>
                      <a:pt x="68" y="10"/>
                    </a:cubicBezTo>
                    <a:cubicBezTo>
                      <a:pt x="59" y="3"/>
                      <a:pt x="59" y="3"/>
                      <a:pt x="59" y="3"/>
                    </a:cubicBezTo>
                    <a:cubicBezTo>
                      <a:pt x="18" y="3"/>
                      <a:pt x="18" y="3"/>
                      <a:pt x="18" y="3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3"/>
                      <a:pt x="9" y="22"/>
                      <a:pt x="12" y="32"/>
                    </a:cubicBezTo>
                    <a:cubicBezTo>
                      <a:pt x="15" y="38"/>
                      <a:pt x="25" y="58"/>
                      <a:pt x="25" y="67"/>
                    </a:cubicBezTo>
                    <a:cubicBezTo>
                      <a:pt x="21" y="70"/>
                      <a:pt x="21" y="74"/>
                      <a:pt x="25" y="77"/>
                    </a:cubicBezTo>
                    <a:cubicBezTo>
                      <a:pt x="31" y="102"/>
                      <a:pt x="31" y="102"/>
                      <a:pt x="31" y="102"/>
                    </a:cubicBezTo>
                    <a:cubicBezTo>
                      <a:pt x="31" y="112"/>
                      <a:pt x="34" y="118"/>
                      <a:pt x="40" y="125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30" name="Freeform 116"/>
              <p:cNvSpPr>
                <a:spLocks noEditPoints="1"/>
              </p:cNvSpPr>
              <p:nvPr/>
            </p:nvSpPr>
            <p:spPr bwMode="auto">
              <a:xfrm>
                <a:off x="1375518" y="5835554"/>
                <a:ext cx="314670" cy="317060"/>
              </a:xfrm>
              <a:custGeom>
                <a:avLst/>
                <a:gdLst/>
                <a:ahLst/>
                <a:cxnLst>
                  <a:cxn ang="0">
                    <a:pos x="145" y="55"/>
                  </a:cxn>
                  <a:cxn ang="0">
                    <a:pos x="142" y="58"/>
                  </a:cxn>
                  <a:cxn ang="0">
                    <a:pos x="133" y="58"/>
                  </a:cxn>
                  <a:cxn ang="0">
                    <a:pos x="133" y="49"/>
                  </a:cxn>
                  <a:cxn ang="0">
                    <a:pos x="139" y="39"/>
                  </a:cxn>
                  <a:cxn ang="0">
                    <a:pos x="145" y="42"/>
                  </a:cxn>
                  <a:cxn ang="0">
                    <a:pos x="139" y="3"/>
                  </a:cxn>
                  <a:cxn ang="0">
                    <a:pos x="136" y="3"/>
                  </a:cxn>
                  <a:cxn ang="0">
                    <a:pos x="123" y="3"/>
                  </a:cxn>
                  <a:cxn ang="0">
                    <a:pos x="120" y="0"/>
                  </a:cxn>
                  <a:cxn ang="0">
                    <a:pos x="117" y="6"/>
                  </a:cxn>
                  <a:cxn ang="0">
                    <a:pos x="104" y="16"/>
                  </a:cxn>
                  <a:cxn ang="0">
                    <a:pos x="101" y="23"/>
                  </a:cxn>
                  <a:cxn ang="0">
                    <a:pos x="92" y="29"/>
                  </a:cxn>
                  <a:cxn ang="0">
                    <a:pos x="85" y="42"/>
                  </a:cxn>
                  <a:cxn ang="0">
                    <a:pos x="69" y="39"/>
                  </a:cxn>
                  <a:cxn ang="0">
                    <a:pos x="63" y="36"/>
                  </a:cxn>
                  <a:cxn ang="0">
                    <a:pos x="60" y="45"/>
                  </a:cxn>
                  <a:cxn ang="0">
                    <a:pos x="54" y="49"/>
                  </a:cxn>
                  <a:cxn ang="0">
                    <a:pos x="47" y="55"/>
                  </a:cxn>
                  <a:cxn ang="0">
                    <a:pos x="38" y="52"/>
                  </a:cxn>
                  <a:cxn ang="0">
                    <a:pos x="38" y="42"/>
                  </a:cxn>
                  <a:cxn ang="0">
                    <a:pos x="35" y="32"/>
                  </a:cxn>
                  <a:cxn ang="0">
                    <a:pos x="35" y="32"/>
                  </a:cxn>
                  <a:cxn ang="0">
                    <a:pos x="35" y="71"/>
                  </a:cxn>
                  <a:cxn ang="0">
                    <a:pos x="31" y="71"/>
                  </a:cxn>
                  <a:cxn ang="0">
                    <a:pos x="25" y="78"/>
                  </a:cxn>
                  <a:cxn ang="0">
                    <a:pos x="19" y="78"/>
                  </a:cxn>
                  <a:cxn ang="0">
                    <a:pos x="9" y="75"/>
                  </a:cxn>
                  <a:cxn ang="0">
                    <a:pos x="6" y="68"/>
                  </a:cxn>
                  <a:cxn ang="0">
                    <a:pos x="3" y="68"/>
                  </a:cxn>
                  <a:cxn ang="0">
                    <a:pos x="3" y="71"/>
                  </a:cxn>
                  <a:cxn ang="0">
                    <a:pos x="0" y="75"/>
                  </a:cxn>
                  <a:cxn ang="0">
                    <a:pos x="16" y="117"/>
                  </a:cxn>
                  <a:cxn ang="0">
                    <a:pos x="16" y="117"/>
                  </a:cxn>
                  <a:cxn ang="0">
                    <a:pos x="12" y="120"/>
                  </a:cxn>
                  <a:cxn ang="0">
                    <a:pos x="19" y="133"/>
                  </a:cxn>
                  <a:cxn ang="0">
                    <a:pos x="22" y="133"/>
                  </a:cxn>
                  <a:cxn ang="0">
                    <a:pos x="22" y="133"/>
                  </a:cxn>
                  <a:cxn ang="0">
                    <a:pos x="38" y="137"/>
                  </a:cxn>
                  <a:cxn ang="0">
                    <a:pos x="82" y="130"/>
                  </a:cxn>
                  <a:cxn ang="0">
                    <a:pos x="82" y="130"/>
                  </a:cxn>
                  <a:cxn ang="0">
                    <a:pos x="85" y="130"/>
                  </a:cxn>
                  <a:cxn ang="0">
                    <a:pos x="133" y="88"/>
                  </a:cxn>
                  <a:cxn ang="0">
                    <a:pos x="149" y="65"/>
                  </a:cxn>
                  <a:cxn ang="0">
                    <a:pos x="152" y="55"/>
                  </a:cxn>
                  <a:cxn ang="0">
                    <a:pos x="145" y="55"/>
                  </a:cxn>
                  <a:cxn ang="0">
                    <a:pos x="98" y="81"/>
                  </a:cxn>
                  <a:cxn ang="0">
                    <a:pos x="101" y="78"/>
                  </a:cxn>
                  <a:cxn ang="0">
                    <a:pos x="107" y="75"/>
                  </a:cxn>
                  <a:cxn ang="0">
                    <a:pos x="114" y="71"/>
                  </a:cxn>
                  <a:cxn ang="0">
                    <a:pos x="117" y="75"/>
                  </a:cxn>
                  <a:cxn ang="0">
                    <a:pos x="120" y="81"/>
                  </a:cxn>
                  <a:cxn ang="0">
                    <a:pos x="120" y="91"/>
                  </a:cxn>
                  <a:cxn ang="0">
                    <a:pos x="111" y="91"/>
                  </a:cxn>
                  <a:cxn ang="0">
                    <a:pos x="104" y="98"/>
                  </a:cxn>
                  <a:cxn ang="0">
                    <a:pos x="101" y="94"/>
                  </a:cxn>
                  <a:cxn ang="0">
                    <a:pos x="95" y="85"/>
                  </a:cxn>
                  <a:cxn ang="0">
                    <a:pos x="98" y="81"/>
                  </a:cxn>
                  <a:cxn ang="0">
                    <a:pos x="98" y="81"/>
                  </a:cxn>
                </a:cxnLst>
                <a:rect l="0" t="0" r="r" b="b"/>
                <a:pathLst>
                  <a:path w="152" h="140">
                    <a:moveTo>
                      <a:pt x="145" y="55"/>
                    </a:moveTo>
                    <a:cubicBezTo>
                      <a:pt x="142" y="58"/>
                      <a:pt x="142" y="58"/>
                      <a:pt x="142" y="58"/>
                    </a:cubicBezTo>
                    <a:cubicBezTo>
                      <a:pt x="133" y="58"/>
                      <a:pt x="133" y="58"/>
                      <a:pt x="133" y="58"/>
                    </a:cubicBezTo>
                    <a:cubicBezTo>
                      <a:pt x="133" y="49"/>
                      <a:pt x="133" y="49"/>
                      <a:pt x="133" y="49"/>
                    </a:cubicBezTo>
                    <a:cubicBezTo>
                      <a:pt x="139" y="39"/>
                      <a:pt x="139" y="39"/>
                      <a:pt x="139" y="39"/>
                    </a:cubicBezTo>
                    <a:cubicBezTo>
                      <a:pt x="145" y="42"/>
                      <a:pt x="145" y="42"/>
                      <a:pt x="145" y="42"/>
                    </a:cubicBezTo>
                    <a:cubicBezTo>
                      <a:pt x="139" y="3"/>
                      <a:pt x="139" y="3"/>
                      <a:pt x="139" y="3"/>
                    </a:cubicBezTo>
                    <a:cubicBezTo>
                      <a:pt x="136" y="3"/>
                      <a:pt x="136" y="3"/>
                      <a:pt x="136" y="3"/>
                    </a:cubicBezTo>
                    <a:cubicBezTo>
                      <a:pt x="123" y="3"/>
                      <a:pt x="123" y="3"/>
                      <a:pt x="123" y="3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04" y="16"/>
                      <a:pt x="104" y="16"/>
                      <a:pt x="104" y="16"/>
                    </a:cubicBezTo>
                    <a:cubicBezTo>
                      <a:pt x="101" y="23"/>
                      <a:pt x="101" y="23"/>
                      <a:pt x="101" y="23"/>
                    </a:cubicBezTo>
                    <a:cubicBezTo>
                      <a:pt x="92" y="29"/>
                      <a:pt x="92" y="29"/>
                      <a:pt x="92" y="29"/>
                    </a:cubicBezTo>
                    <a:cubicBezTo>
                      <a:pt x="85" y="42"/>
                      <a:pt x="85" y="42"/>
                      <a:pt x="85" y="42"/>
                    </a:cubicBezTo>
                    <a:cubicBezTo>
                      <a:pt x="69" y="39"/>
                      <a:pt x="69" y="39"/>
                      <a:pt x="69" y="39"/>
                    </a:cubicBezTo>
                    <a:cubicBezTo>
                      <a:pt x="63" y="36"/>
                      <a:pt x="63" y="36"/>
                      <a:pt x="63" y="36"/>
                    </a:cubicBezTo>
                    <a:cubicBezTo>
                      <a:pt x="60" y="45"/>
                      <a:pt x="60" y="45"/>
                      <a:pt x="60" y="45"/>
                    </a:cubicBezTo>
                    <a:cubicBezTo>
                      <a:pt x="54" y="49"/>
                      <a:pt x="54" y="49"/>
                      <a:pt x="54" y="49"/>
                    </a:cubicBezTo>
                    <a:cubicBezTo>
                      <a:pt x="47" y="55"/>
                      <a:pt x="47" y="55"/>
                      <a:pt x="47" y="55"/>
                    </a:cubicBezTo>
                    <a:cubicBezTo>
                      <a:pt x="38" y="52"/>
                      <a:pt x="38" y="52"/>
                      <a:pt x="38" y="52"/>
                    </a:cubicBezTo>
                    <a:cubicBezTo>
                      <a:pt x="38" y="42"/>
                      <a:pt x="38" y="42"/>
                      <a:pt x="38" y="42"/>
                    </a:cubicBezTo>
                    <a:cubicBezTo>
                      <a:pt x="35" y="32"/>
                      <a:pt x="35" y="32"/>
                      <a:pt x="35" y="32"/>
                    </a:cubicBezTo>
                    <a:cubicBezTo>
                      <a:pt x="35" y="32"/>
                      <a:pt x="35" y="32"/>
                      <a:pt x="35" y="32"/>
                    </a:cubicBezTo>
                    <a:cubicBezTo>
                      <a:pt x="35" y="71"/>
                      <a:pt x="35" y="71"/>
                      <a:pt x="35" y="71"/>
                    </a:cubicBezTo>
                    <a:cubicBezTo>
                      <a:pt x="31" y="71"/>
                      <a:pt x="31" y="71"/>
                      <a:pt x="31" y="71"/>
                    </a:cubicBezTo>
                    <a:cubicBezTo>
                      <a:pt x="25" y="78"/>
                      <a:pt x="25" y="78"/>
                      <a:pt x="25" y="78"/>
                    </a:cubicBezTo>
                    <a:cubicBezTo>
                      <a:pt x="19" y="78"/>
                      <a:pt x="19" y="78"/>
                      <a:pt x="19" y="78"/>
                    </a:cubicBezTo>
                    <a:cubicBezTo>
                      <a:pt x="9" y="75"/>
                      <a:pt x="9" y="75"/>
                      <a:pt x="9" y="75"/>
                    </a:cubicBezTo>
                    <a:cubicBezTo>
                      <a:pt x="6" y="68"/>
                      <a:pt x="6" y="68"/>
                      <a:pt x="6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" y="88"/>
                      <a:pt x="16" y="98"/>
                      <a:pt x="16" y="117"/>
                    </a:cubicBezTo>
                    <a:cubicBezTo>
                      <a:pt x="16" y="117"/>
                      <a:pt x="16" y="117"/>
                      <a:pt x="16" y="117"/>
                    </a:cubicBezTo>
                    <a:cubicBezTo>
                      <a:pt x="12" y="120"/>
                      <a:pt x="12" y="120"/>
                      <a:pt x="12" y="120"/>
                    </a:cubicBezTo>
                    <a:cubicBezTo>
                      <a:pt x="19" y="133"/>
                      <a:pt x="19" y="133"/>
                      <a:pt x="19" y="133"/>
                    </a:cubicBezTo>
                    <a:cubicBezTo>
                      <a:pt x="22" y="133"/>
                      <a:pt x="22" y="133"/>
                      <a:pt x="22" y="133"/>
                    </a:cubicBezTo>
                    <a:cubicBezTo>
                      <a:pt x="22" y="133"/>
                      <a:pt x="22" y="133"/>
                      <a:pt x="22" y="133"/>
                    </a:cubicBezTo>
                    <a:cubicBezTo>
                      <a:pt x="28" y="140"/>
                      <a:pt x="31" y="137"/>
                      <a:pt x="38" y="137"/>
                    </a:cubicBezTo>
                    <a:cubicBezTo>
                      <a:pt x="44" y="133"/>
                      <a:pt x="79" y="133"/>
                      <a:pt x="82" y="130"/>
                    </a:cubicBezTo>
                    <a:cubicBezTo>
                      <a:pt x="82" y="130"/>
                      <a:pt x="82" y="130"/>
                      <a:pt x="82" y="130"/>
                    </a:cubicBezTo>
                    <a:cubicBezTo>
                      <a:pt x="85" y="130"/>
                      <a:pt x="85" y="130"/>
                      <a:pt x="85" y="130"/>
                    </a:cubicBezTo>
                    <a:cubicBezTo>
                      <a:pt x="101" y="130"/>
                      <a:pt x="123" y="101"/>
                      <a:pt x="133" y="88"/>
                    </a:cubicBezTo>
                    <a:cubicBezTo>
                      <a:pt x="136" y="81"/>
                      <a:pt x="145" y="71"/>
                      <a:pt x="149" y="65"/>
                    </a:cubicBezTo>
                    <a:cubicBezTo>
                      <a:pt x="149" y="62"/>
                      <a:pt x="152" y="58"/>
                      <a:pt x="152" y="55"/>
                    </a:cubicBezTo>
                    <a:cubicBezTo>
                      <a:pt x="145" y="55"/>
                      <a:pt x="145" y="55"/>
                      <a:pt x="145" y="55"/>
                    </a:cubicBezTo>
                    <a:close/>
                    <a:moveTo>
                      <a:pt x="98" y="81"/>
                    </a:moveTo>
                    <a:cubicBezTo>
                      <a:pt x="101" y="78"/>
                      <a:pt x="101" y="78"/>
                      <a:pt x="101" y="78"/>
                    </a:cubicBezTo>
                    <a:cubicBezTo>
                      <a:pt x="107" y="75"/>
                      <a:pt x="107" y="75"/>
                      <a:pt x="107" y="75"/>
                    </a:cubicBezTo>
                    <a:cubicBezTo>
                      <a:pt x="114" y="71"/>
                      <a:pt x="114" y="71"/>
                      <a:pt x="114" y="71"/>
                    </a:cubicBezTo>
                    <a:cubicBezTo>
                      <a:pt x="117" y="75"/>
                      <a:pt x="117" y="75"/>
                      <a:pt x="117" y="75"/>
                    </a:cubicBezTo>
                    <a:cubicBezTo>
                      <a:pt x="120" y="81"/>
                      <a:pt x="120" y="81"/>
                      <a:pt x="120" y="81"/>
                    </a:cubicBezTo>
                    <a:cubicBezTo>
                      <a:pt x="120" y="91"/>
                      <a:pt x="120" y="91"/>
                      <a:pt x="120" y="91"/>
                    </a:cubicBezTo>
                    <a:cubicBezTo>
                      <a:pt x="111" y="91"/>
                      <a:pt x="111" y="91"/>
                      <a:pt x="111" y="91"/>
                    </a:cubicBezTo>
                    <a:cubicBezTo>
                      <a:pt x="104" y="98"/>
                      <a:pt x="104" y="98"/>
                      <a:pt x="104" y="98"/>
                    </a:cubicBezTo>
                    <a:cubicBezTo>
                      <a:pt x="101" y="94"/>
                      <a:pt x="101" y="94"/>
                      <a:pt x="101" y="94"/>
                    </a:cubicBezTo>
                    <a:cubicBezTo>
                      <a:pt x="95" y="85"/>
                      <a:pt x="95" y="85"/>
                      <a:pt x="95" y="85"/>
                    </a:cubicBezTo>
                    <a:cubicBezTo>
                      <a:pt x="98" y="81"/>
                      <a:pt x="98" y="81"/>
                      <a:pt x="98" y="81"/>
                    </a:cubicBezTo>
                    <a:cubicBezTo>
                      <a:pt x="98" y="81"/>
                      <a:pt x="98" y="81"/>
                      <a:pt x="98" y="81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31" name="Freeform 117"/>
              <p:cNvSpPr>
                <a:spLocks/>
              </p:cNvSpPr>
              <p:nvPr/>
            </p:nvSpPr>
            <p:spPr bwMode="auto">
              <a:xfrm>
                <a:off x="1880392" y="5581715"/>
                <a:ext cx="165662" cy="362080"/>
              </a:xfrm>
              <a:custGeom>
                <a:avLst/>
                <a:gdLst/>
                <a:ahLst/>
                <a:cxnLst>
                  <a:cxn ang="0">
                    <a:pos x="70" y="46"/>
                  </a:cxn>
                  <a:cxn ang="0">
                    <a:pos x="67" y="36"/>
                  </a:cxn>
                  <a:cxn ang="0">
                    <a:pos x="67" y="33"/>
                  </a:cxn>
                  <a:cxn ang="0">
                    <a:pos x="70" y="36"/>
                  </a:cxn>
                  <a:cxn ang="0">
                    <a:pos x="73" y="36"/>
                  </a:cxn>
                  <a:cxn ang="0">
                    <a:pos x="73" y="36"/>
                  </a:cxn>
                  <a:cxn ang="0">
                    <a:pos x="73" y="36"/>
                  </a:cxn>
                  <a:cxn ang="0">
                    <a:pos x="76" y="42"/>
                  </a:cxn>
                  <a:cxn ang="0">
                    <a:pos x="67" y="0"/>
                  </a:cxn>
                  <a:cxn ang="0">
                    <a:pos x="64" y="3"/>
                  </a:cxn>
                  <a:cxn ang="0">
                    <a:pos x="64" y="10"/>
                  </a:cxn>
                  <a:cxn ang="0">
                    <a:pos x="64" y="13"/>
                  </a:cxn>
                  <a:cxn ang="0">
                    <a:pos x="64" y="13"/>
                  </a:cxn>
                  <a:cxn ang="0">
                    <a:pos x="54" y="16"/>
                  </a:cxn>
                  <a:cxn ang="0">
                    <a:pos x="51" y="33"/>
                  </a:cxn>
                  <a:cxn ang="0">
                    <a:pos x="51" y="33"/>
                  </a:cxn>
                  <a:cxn ang="0">
                    <a:pos x="51" y="33"/>
                  </a:cxn>
                  <a:cxn ang="0">
                    <a:pos x="22" y="46"/>
                  </a:cxn>
                  <a:cxn ang="0">
                    <a:pos x="22" y="46"/>
                  </a:cxn>
                  <a:cxn ang="0">
                    <a:pos x="22" y="46"/>
                  </a:cxn>
                  <a:cxn ang="0">
                    <a:pos x="19" y="85"/>
                  </a:cxn>
                  <a:cxn ang="0">
                    <a:pos x="19" y="85"/>
                  </a:cxn>
                  <a:cxn ang="0">
                    <a:pos x="19" y="88"/>
                  </a:cxn>
                  <a:cxn ang="0">
                    <a:pos x="35" y="144"/>
                  </a:cxn>
                  <a:cxn ang="0">
                    <a:pos x="57" y="85"/>
                  </a:cxn>
                  <a:cxn ang="0">
                    <a:pos x="70" y="46"/>
                  </a:cxn>
                </a:cxnLst>
                <a:rect l="0" t="0" r="r" b="b"/>
                <a:pathLst>
                  <a:path w="80" h="160">
                    <a:moveTo>
                      <a:pt x="70" y="46"/>
                    </a:moveTo>
                    <a:cubicBezTo>
                      <a:pt x="67" y="42"/>
                      <a:pt x="67" y="42"/>
                      <a:pt x="67" y="36"/>
                    </a:cubicBezTo>
                    <a:cubicBezTo>
                      <a:pt x="67" y="33"/>
                      <a:pt x="67" y="33"/>
                      <a:pt x="67" y="33"/>
                    </a:cubicBezTo>
                    <a:cubicBezTo>
                      <a:pt x="70" y="36"/>
                      <a:pt x="70" y="36"/>
                      <a:pt x="70" y="36"/>
                    </a:cubicBezTo>
                    <a:cubicBezTo>
                      <a:pt x="70" y="36"/>
                      <a:pt x="70" y="36"/>
                      <a:pt x="73" y="36"/>
                    </a:cubicBezTo>
                    <a:cubicBezTo>
                      <a:pt x="73" y="36"/>
                      <a:pt x="73" y="36"/>
                      <a:pt x="73" y="36"/>
                    </a:cubicBezTo>
                    <a:cubicBezTo>
                      <a:pt x="73" y="36"/>
                      <a:pt x="73" y="36"/>
                      <a:pt x="73" y="36"/>
                    </a:cubicBezTo>
                    <a:cubicBezTo>
                      <a:pt x="73" y="36"/>
                      <a:pt x="76" y="39"/>
                      <a:pt x="76" y="42"/>
                    </a:cubicBezTo>
                    <a:cubicBezTo>
                      <a:pt x="80" y="26"/>
                      <a:pt x="73" y="13"/>
                      <a:pt x="67" y="0"/>
                    </a:cubicBezTo>
                    <a:cubicBezTo>
                      <a:pt x="67" y="3"/>
                      <a:pt x="67" y="3"/>
                      <a:pt x="64" y="3"/>
                    </a:cubicBezTo>
                    <a:cubicBezTo>
                      <a:pt x="64" y="7"/>
                      <a:pt x="64" y="10"/>
                      <a:pt x="64" y="10"/>
                    </a:cubicBezTo>
                    <a:cubicBezTo>
                      <a:pt x="64" y="13"/>
                      <a:pt x="64" y="13"/>
                      <a:pt x="64" y="13"/>
                    </a:cubicBezTo>
                    <a:cubicBezTo>
                      <a:pt x="64" y="13"/>
                      <a:pt x="64" y="13"/>
                      <a:pt x="64" y="13"/>
                    </a:cubicBezTo>
                    <a:cubicBezTo>
                      <a:pt x="60" y="16"/>
                      <a:pt x="60" y="16"/>
                      <a:pt x="54" y="16"/>
                    </a:cubicBezTo>
                    <a:cubicBezTo>
                      <a:pt x="54" y="23"/>
                      <a:pt x="51" y="26"/>
                      <a:pt x="51" y="33"/>
                    </a:cubicBezTo>
                    <a:cubicBezTo>
                      <a:pt x="51" y="33"/>
                      <a:pt x="51" y="33"/>
                      <a:pt x="51" y="33"/>
                    </a:cubicBezTo>
                    <a:cubicBezTo>
                      <a:pt x="51" y="33"/>
                      <a:pt x="51" y="33"/>
                      <a:pt x="51" y="33"/>
                    </a:cubicBezTo>
                    <a:cubicBezTo>
                      <a:pt x="44" y="33"/>
                      <a:pt x="25" y="42"/>
                      <a:pt x="22" y="46"/>
                    </a:cubicBezTo>
                    <a:cubicBezTo>
                      <a:pt x="22" y="46"/>
                      <a:pt x="22" y="46"/>
                      <a:pt x="22" y="46"/>
                    </a:cubicBezTo>
                    <a:cubicBezTo>
                      <a:pt x="22" y="46"/>
                      <a:pt x="22" y="46"/>
                      <a:pt x="22" y="46"/>
                    </a:cubicBezTo>
                    <a:cubicBezTo>
                      <a:pt x="16" y="59"/>
                      <a:pt x="16" y="72"/>
                      <a:pt x="19" y="85"/>
                    </a:cubicBezTo>
                    <a:cubicBezTo>
                      <a:pt x="19" y="85"/>
                      <a:pt x="19" y="85"/>
                      <a:pt x="19" y="85"/>
                    </a:cubicBezTo>
                    <a:cubicBezTo>
                      <a:pt x="19" y="88"/>
                      <a:pt x="19" y="88"/>
                      <a:pt x="19" y="88"/>
                    </a:cubicBezTo>
                    <a:cubicBezTo>
                      <a:pt x="3" y="104"/>
                      <a:pt x="0" y="160"/>
                      <a:pt x="35" y="144"/>
                    </a:cubicBezTo>
                    <a:cubicBezTo>
                      <a:pt x="44" y="137"/>
                      <a:pt x="54" y="98"/>
                      <a:pt x="57" y="85"/>
                    </a:cubicBezTo>
                    <a:cubicBezTo>
                      <a:pt x="60" y="75"/>
                      <a:pt x="64" y="55"/>
                      <a:pt x="70" y="46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32" name="Freeform 118"/>
              <p:cNvSpPr>
                <a:spLocks/>
              </p:cNvSpPr>
              <p:nvPr/>
            </p:nvSpPr>
            <p:spPr bwMode="auto">
              <a:xfrm>
                <a:off x="1947007" y="4523254"/>
                <a:ext cx="33308" cy="45021"/>
              </a:xfrm>
              <a:custGeom>
                <a:avLst/>
                <a:gdLst/>
                <a:ahLst/>
                <a:cxnLst>
                  <a:cxn ang="0">
                    <a:pos x="12" y="4"/>
                  </a:cxn>
                  <a:cxn ang="0">
                    <a:pos x="12" y="4"/>
                  </a:cxn>
                  <a:cxn ang="0">
                    <a:pos x="3" y="0"/>
                  </a:cxn>
                  <a:cxn ang="0">
                    <a:pos x="0" y="10"/>
                  </a:cxn>
                  <a:cxn ang="0">
                    <a:pos x="6" y="10"/>
                  </a:cxn>
                  <a:cxn ang="0">
                    <a:pos x="9" y="17"/>
                  </a:cxn>
                  <a:cxn ang="0">
                    <a:pos x="16" y="20"/>
                  </a:cxn>
                  <a:cxn ang="0">
                    <a:pos x="9" y="7"/>
                  </a:cxn>
                  <a:cxn ang="0">
                    <a:pos x="6" y="7"/>
                  </a:cxn>
                  <a:cxn ang="0">
                    <a:pos x="9" y="7"/>
                  </a:cxn>
                  <a:cxn ang="0">
                    <a:pos x="12" y="4"/>
                  </a:cxn>
                </a:cxnLst>
                <a:rect l="0" t="0" r="r" b="b"/>
                <a:pathLst>
                  <a:path w="16" h="20">
                    <a:moveTo>
                      <a:pt x="12" y="4"/>
                    </a:moveTo>
                    <a:cubicBezTo>
                      <a:pt x="12" y="4"/>
                      <a:pt x="12" y="4"/>
                      <a:pt x="12" y="4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6" y="10"/>
                      <a:pt x="6" y="10"/>
                      <a:pt x="6" y="10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2" y="14"/>
                      <a:pt x="9" y="10"/>
                      <a:pt x="9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9" y="4"/>
                      <a:pt x="12" y="4"/>
                      <a:pt x="12" y="4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33" name="Freeform 120"/>
              <p:cNvSpPr>
                <a:spLocks/>
              </p:cNvSpPr>
              <p:nvPr/>
            </p:nvSpPr>
            <p:spPr bwMode="auto">
              <a:xfrm>
                <a:off x="1723496" y="4468654"/>
                <a:ext cx="7889" cy="9579"/>
              </a:xfrm>
              <a:custGeom>
                <a:avLst/>
                <a:gdLst/>
                <a:ahLst/>
                <a:cxnLst>
                  <a:cxn ang="0">
                    <a:pos x="9" y="7"/>
                  </a:cxn>
                  <a:cxn ang="0">
                    <a:pos x="0" y="0"/>
                  </a:cxn>
                  <a:cxn ang="0">
                    <a:pos x="0" y="7"/>
                  </a:cxn>
                  <a:cxn ang="0">
                    <a:pos x="9" y="10"/>
                  </a:cxn>
                  <a:cxn ang="0">
                    <a:pos x="9" y="7"/>
                  </a:cxn>
                  <a:cxn ang="0">
                    <a:pos x="9" y="7"/>
                  </a:cxn>
                  <a:cxn ang="0">
                    <a:pos x="9" y="7"/>
                  </a:cxn>
                </a:cxnLst>
                <a:rect l="0" t="0" r="r" b="b"/>
                <a:pathLst>
                  <a:path w="9" h="10">
                    <a:moveTo>
                      <a:pt x="9" y="7"/>
                    </a:moveTo>
                    <a:lnTo>
                      <a:pt x="0" y="0"/>
                    </a:lnTo>
                    <a:lnTo>
                      <a:pt x="0" y="7"/>
                    </a:lnTo>
                    <a:lnTo>
                      <a:pt x="9" y="10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9" y="7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34" name="Freeform 122"/>
              <p:cNvSpPr>
                <a:spLocks/>
              </p:cNvSpPr>
              <p:nvPr/>
            </p:nvSpPr>
            <p:spPr bwMode="auto">
              <a:xfrm>
                <a:off x="1723496" y="4415013"/>
                <a:ext cx="7889" cy="26821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2" y="12"/>
                  </a:cxn>
                  <a:cxn ang="0">
                    <a:pos x="4" y="9"/>
                  </a:cxn>
                  <a:cxn ang="0">
                    <a:pos x="4" y="3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12"/>
                  </a:cxn>
                </a:cxnLst>
                <a:rect l="0" t="0" r="r" b="b"/>
                <a:pathLst>
                  <a:path w="4" h="12">
                    <a:moveTo>
                      <a:pt x="0" y="12"/>
                    </a:moveTo>
                    <a:cubicBezTo>
                      <a:pt x="2" y="12"/>
                      <a:pt x="2" y="12"/>
                      <a:pt x="2" y="12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6"/>
                      <a:pt x="0" y="9"/>
                      <a:pt x="0" y="12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35" name="Freeform 123"/>
              <p:cNvSpPr>
                <a:spLocks/>
              </p:cNvSpPr>
              <p:nvPr/>
            </p:nvSpPr>
            <p:spPr bwMode="auto">
              <a:xfrm>
                <a:off x="1947007" y="4523254"/>
                <a:ext cx="33308" cy="45021"/>
              </a:xfrm>
              <a:custGeom>
                <a:avLst/>
                <a:gdLst/>
                <a:ahLst/>
                <a:cxnLst>
                  <a:cxn ang="0">
                    <a:pos x="12" y="4"/>
                  </a:cxn>
                  <a:cxn ang="0">
                    <a:pos x="12" y="4"/>
                  </a:cxn>
                  <a:cxn ang="0">
                    <a:pos x="3" y="0"/>
                  </a:cxn>
                  <a:cxn ang="0">
                    <a:pos x="0" y="10"/>
                  </a:cxn>
                  <a:cxn ang="0">
                    <a:pos x="6" y="10"/>
                  </a:cxn>
                  <a:cxn ang="0">
                    <a:pos x="9" y="17"/>
                  </a:cxn>
                  <a:cxn ang="0">
                    <a:pos x="16" y="20"/>
                  </a:cxn>
                  <a:cxn ang="0">
                    <a:pos x="9" y="7"/>
                  </a:cxn>
                  <a:cxn ang="0">
                    <a:pos x="6" y="7"/>
                  </a:cxn>
                  <a:cxn ang="0">
                    <a:pos x="9" y="7"/>
                  </a:cxn>
                  <a:cxn ang="0">
                    <a:pos x="12" y="4"/>
                  </a:cxn>
                </a:cxnLst>
                <a:rect l="0" t="0" r="r" b="b"/>
                <a:pathLst>
                  <a:path w="16" h="20">
                    <a:moveTo>
                      <a:pt x="12" y="4"/>
                    </a:moveTo>
                    <a:cubicBezTo>
                      <a:pt x="12" y="4"/>
                      <a:pt x="12" y="4"/>
                      <a:pt x="12" y="4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6" y="10"/>
                      <a:pt x="6" y="10"/>
                      <a:pt x="6" y="10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2" y="14"/>
                      <a:pt x="9" y="10"/>
                      <a:pt x="9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9" y="4"/>
                      <a:pt x="12" y="4"/>
                      <a:pt x="12" y="4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36" name="Freeform 124"/>
              <p:cNvSpPr>
                <a:spLocks/>
              </p:cNvSpPr>
              <p:nvPr/>
            </p:nvSpPr>
            <p:spPr bwMode="auto">
              <a:xfrm>
                <a:off x="1698076" y="4450455"/>
                <a:ext cx="33308" cy="81420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12" y="36"/>
                  </a:cxn>
                  <a:cxn ang="0">
                    <a:pos x="12" y="33"/>
                  </a:cxn>
                  <a:cxn ang="0">
                    <a:pos x="16" y="23"/>
                  </a:cxn>
                  <a:cxn ang="0">
                    <a:pos x="16" y="20"/>
                  </a:cxn>
                  <a:cxn ang="0">
                    <a:pos x="16" y="20"/>
                  </a:cxn>
                  <a:cxn ang="0">
                    <a:pos x="8" y="17"/>
                  </a:cxn>
                  <a:cxn ang="0">
                    <a:pos x="12" y="13"/>
                  </a:cxn>
                  <a:cxn ang="0">
                    <a:pos x="8" y="10"/>
                  </a:cxn>
                  <a:cxn ang="0">
                    <a:pos x="12" y="4"/>
                  </a:cxn>
                  <a:cxn ang="0">
                    <a:pos x="16" y="7"/>
                  </a:cxn>
                  <a:cxn ang="0">
                    <a:pos x="16" y="4"/>
                  </a:cxn>
                  <a:cxn ang="0">
                    <a:pos x="16" y="0"/>
                  </a:cxn>
                  <a:cxn ang="0">
                    <a:pos x="12" y="0"/>
                  </a:cxn>
                  <a:cxn ang="0">
                    <a:pos x="0" y="17"/>
                  </a:cxn>
                </a:cxnLst>
                <a:rect l="0" t="0" r="r" b="b"/>
                <a:pathLst>
                  <a:path w="16" h="36">
                    <a:moveTo>
                      <a:pt x="0" y="17"/>
                    </a:moveTo>
                    <a:cubicBezTo>
                      <a:pt x="12" y="36"/>
                      <a:pt x="12" y="36"/>
                      <a:pt x="12" y="36"/>
                    </a:cubicBezTo>
                    <a:cubicBezTo>
                      <a:pt x="12" y="33"/>
                      <a:pt x="12" y="33"/>
                      <a:pt x="12" y="33"/>
                    </a:cubicBezTo>
                    <a:cubicBezTo>
                      <a:pt x="16" y="23"/>
                      <a:pt x="16" y="23"/>
                      <a:pt x="16" y="23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6" y="7"/>
                      <a:pt x="16" y="7"/>
                      <a:pt x="16" y="7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8" y="7"/>
                      <a:pt x="8" y="13"/>
                      <a:pt x="0" y="17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37" name="Freeform 126"/>
              <p:cNvSpPr>
                <a:spLocks/>
              </p:cNvSpPr>
              <p:nvPr/>
            </p:nvSpPr>
            <p:spPr bwMode="auto">
              <a:xfrm>
                <a:off x="3518603" y="5500295"/>
                <a:ext cx="41197" cy="1820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8"/>
                  </a:cxn>
                  <a:cxn ang="0">
                    <a:pos x="10" y="5"/>
                  </a:cxn>
                  <a:cxn ang="0">
                    <a:pos x="20" y="0"/>
                  </a:cxn>
                  <a:cxn ang="0">
                    <a:pos x="20" y="0"/>
                  </a:cxn>
                  <a:cxn ang="0">
                    <a:pos x="4" y="0"/>
                  </a:cxn>
                  <a:cxn ang="0">
                    <a:pos x="0" y="3"/>
                  </a:cxn>
                </a:cxnLst>
                <a:rect l="0" t="0" r="r" b="b"/>
                <a:pathLst>
                  <a:path w="20" h="8">
                    <a:moveTo>
                      <a:pt x="0" y="3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4" y="5"/>
                      <a:pt x="7" y="5"/>
                      <a:pt x="10" y="5"/>
                    </a:cubicBezTo>
                    <a:cubicBezTo>
                      <a:pt x="14" y="3"/>
                      <a:pt x="17" y="3"/>
                      <a:pt x="20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4" y="0"/>
                      <a:pt x="10" y="0"/>
                      <a:pt x="4" y="0"/>
                    </a:cubicBezTo>
                    <a:cubicBezTo>
                      <a:pt x="0" y="3"/>
                      <a:pt x="0" y="3"/>
                      <a:pt x="0" y="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38" name="Freeform 127"/>
              <p:cNvSpPr>
                <a:spLocks noEditPoints="1"/>
              </p:cNvSpPr>
              <p:nvPr/>
            </p:nvSpPr>
            <p:spPr bwMode="auto">
              <a:xfrm>
                <a:off x="3494060" y="4145848"/>
                <a:ext cx="190204" cy="359207"/>
              </a:xfrm>
              <a:custGeom>
                <a:avLst/>
                <a:gdLst/>
                <a:ahLst/>
                <a:cxnLst>
                  <a:cxn ang="0">
                    <a:pos x="61" y="48"/>
                  </a:cxn>
                  <a:cxn ang="0">
                    <a:pos x="57" y="45"/>
                  </a:cxn>
                  <a:cxn ang="0">
                    <a:pos x="54" y="52"/>
                  </a:cxn>
                  <a:cxn ang="0">
                    <a:pos x="57" y="62"/>
                  </a:cxn>
                  <a:cxn ang="0">
                    <a:pos x="64" y="81"/>
                  </a:cxn>
                  <a:cxn ang="0">
                    <a:pos x="54" y="94"/>
                  </a:cxn>
                  <a:cxn ang="0">
                    <a:pos x="45" y="88"/>
                  </a:cxn>
                  <a:cxn ang="0">
                    <a:pos x="45" y="110"/>
                  </a:cxn>
                  <a:cxn ang="0">
                    <a:pos x="22" y="107"/>
                  </a:cxn>
                  <a:cxn ang="0">
                    <a:pos x="3" y="130"/>
                  </a:cxn>
                  <a:cxn ang="0">
                    <a:pos x="3" y="143"/>
                  </a:cxn>
                  <a:cxn ang="0">
                    <a:pos x="7" y="146"/>
                  </a:cxn>
                  <a:cxn ang="0">
                    <a:pos x="7" y="140"/>
                  </a:cxn>
                  <a:cxn ang="0">
                    <a:pos x="7" y="137"/>
                  </a:cxn>
                  <a:cxn ang="0">
                    <a:pos x="13" y="153"/>
                  </a:cxn>
                  <a:cxn ang="0">
                    <a:pos x="16" y="156"/>
                  </a:cxn>
                  <a:cxn ang="0">
                    <a:pos x="16" y="159"/>
                  </a:cxn>
                  <a:cxn ang="0">
                    <a:pos x="19" y="156"/>
                  </a:cxn>
                  <a:cxn ang="0">
                    <a:pos x="22" y="140"/>
                  </a:cxn>
                  <a:cxn ang="0">
                    <a:pos x="16" y="133"/>
                  </a:cxn>
                  <a:cxn ang="0">
                    <a:pos x="16" y="130"/>
                  </a:cxn>
                  <a:cxn ang="0">
                    <a:pos x="10" y="127"/>
                  </a:cxn>
                  <a:cxn ang="0">
                    <a:pos x="19" y="130"/>
                  </a:cxn>
                  <a:cxn ang="0">
                    <a:pos x="22" y="123"/>
                  </a:cxn>
                  <a:cxn ang="0">
                    <a:pos x="32" y="120"/>
                  </a:cxn>
                  <a:cxn ang="0">
                    <a:pos x="42" y="117"/>
                  </a:cxn>
                  <a:cxn ang="0">
                    <a:pos x="42" y="123"/>
                  </a:cxn>
                  <a:cxn ang="0">
                    <a:pos x="32" y="127"/>
                  </a:cxn>
                  <a:cxn ang="0">
                    <a:pos x="26" y="127"/>
                  </a:cxn>
                  <a:cxn ang="0">
                    <a:pos x="29" y="140"/>
                  </a:cxn>
                  <a:cxn ang="0">
                    <a:pos x="35" y="133"/>
                  </a:cxn>
                  <a:cxn ang="0">
                    <a:pos x="45" y="130"/>
                  </a:cxn>
                  <a:cxn ang="0">
                    <a:pos x="45" y="123"/>
                  </a:cxn>
                  <a:cxn ang="0">
                    <a:pos x="45" y="120"/>
                  </a:cxn>
                  <a:cxn ang="0">
                    <a:pos x="54" y="133"/>
                  </a:cxn>
                  <a:cxn ang="0">
                    <a:pos x="61" y="123"/>
                  </a:cxn>
                  <a:cxn ang="0">
                    <a:pos x="54" y="117"/>
                  </a:cxn>
                  <a:cxn ang="0">
                    <a:pos x="73" y="114"/>
                  </a:cxn>
                  <a:cxn ang="0">
                    <a:pos x="76" y="120"/>
                  </a:cxn>
                  <a:cxn ang="0">
                    <a:pos x="80" y="117"/>
                  </a:cxn>
                  <a:cxn ang="0">
                    <a:pos x="83" y="107"/>
                  </a:cxn>
                  <a:cxn ang="0">
                    <a:pos x="89" y="114"/>
                  </a:cxn>
                  <a:cxn ang="0">
                    <a:pos x="92" y="107"/>
                  </a:cxn>
                  <a:cxn ang="0">
                    <a:pos x="83" y="78"/>
                  </a:cxn>
                  <a:cxn ang="0">
                    <a:pos x="57" y="45"/>
                  </a:cxn>
                  <a:cxn ang="0">
                    <a:pos x="64" y="48"/>
                  </a:cxn>
                  <a:cxn ang="0">
                    <a:pos x="80" y="13"/>
                  </a:cxn>
                  <a:cxn ang="0">
                    <a:pos x="89" y="26"/>
                  </a:cxn>
                  <a:cxn ang="0">
                    <a:pos x="76" y="35"/>
                  </a:cxn>
                  <a:cxn ang="0">
                    <a:pos x="54" y="32"/>
                  </a:cxn>
                  <a:cxn ang="0">
                    <a:pos x="57" y="39"/>
                  </a:cxn>
                  <a:cxn ang="0">
                    <a:pos x="51" y="42"/>
                  </a:cxn>
                  <a:cxn ang="0">
                    <a:pos x="42" y="29"/>
                  </a:cxn>
                  <a:cxn ang="0">
                    <a:pos x="45" y="26"/>
                  </a:cxn>
                  <a:cxn ang="0">
                    <a:pos x="42" y="22"/>
                  </a:cxn>
                  <a:cxn ang="0">
                    <a:pos x="51" y="22"/>
                  </a:cxn>
                  <a:cxn ang="0">
                    <a:pos x="42" y="0"/>
                  </a:cxn>
                  <a:cxn ang="0">
                    <a:pos x="80" y="13"/>
                  </a:cxn>
                </a:cxnLst>
                <a:rect l="0" t="0" r="r" b="b"/>
                <a:pathLst>
                  <a:path w="92" h="159">
                    <a:moveTo>
                      <a:pt x="64" y="48"/>
                    </a:moveTo>
                    <a:cubicBezTo>
                      <a:pt x="64" y="48"/>
                      <a:pt x="64" y="48"/>
                      <a:pt x="61" y="48"/>
                    </a:cubicBezTo>
                    <a:cubicBezTo>
                      <a:pt x="61" y="48"/>
                      <a:pt x="61" y="48"/>
                      <a:pt x="57" y="48"/>
                    </a:cubicBezTo>
                    <a:cubicBezTo>
                      <a:pt x="57" y="48"/>
                      <a:pt x="57" y="48"/>
                      <a:pt x="57" y="45"/>
                    </a:cubicBezTo>
                    <a:cubicBezTo>
                      <a:pt x="57" y="45"/>
                      <a:pt x="57" y="45"/>
                      <a:pt x="54" y="45"/>
                    </a:cubicBezTo>
                    <a:cubicBezTo>
                      <a:pt x="57" y="48"/>
                      <a:pt x="57" y="48"/>
                      <a:pt x="54" y="52"/>
                    </a:cubicBezTo>
                    <a:cubicBezTo>
                      <a:pt x="57" y="55"/>
                      <a:pt x="57" y="55"/>
                      <a:pt x="57" y="58"/>
                    </a:cubicBezTo>
                    <a:cubicBezTo>
                      <a:pt x="57" y="58"/>
                      <a:pt x="57" y="58"/>
                      <a:pt x="57" y="62"/>
                    </a:cubicBezTo>
                    <a:cubicBezTo>
                      <a:pt x="61" y="62"/>
                      <a:pt x="61" y="62"/>
                      <a:pt x="61" y="62"/>
                    </a:cubicBezTo>
                    <a:cubicBezTo>
                      <a:pt x="64" y="71"/>
                      <a:pt x="64" y="68"/>
                      <a:pt x="64" y="81"/>
                    </a:cubicBezTo>
                    <a:cubicBezTo>
                      <a:pt x="61" y="84"/>
                      <a:pt x="64" y="88"/>
                      <a:pt x="61" y="91"/>
                    </a:cubicBezTo>
                    <a:cubicBezTo>
                      <a:pt x="57" y="94"/>
                      <a:pt x="54" y="94"/>
                      <a:pt x="54" y="94"/>
                    </a:cubicBezTo>
                    <a:cubicBezTo>
                      <a:pt x="48" y="94"/>
                      <a:pt x="48" y="91"/>
                      <a:pt x="51" y="88"/>
                    </a:cubicBezTo>
                    <a:cubicBezTo>
                      <a:pt x="48" y="88"/>
                      <a:pt x="48" y="88"/>
                      <a:pt x="45" y="88"/>
                    </a:cubicBezTo>
                    <a:cubicBezTo>
                      <a:pt x="45" y="94"/>
                      <a:pt x="45" y="101"/>
                      <a:pt x="45" y="107"/>
                    </a:cubicBezTo>
                    <a:cubicBezTo>
                      <a:pt x="45" y="110"/>
                      <a:pt x="45" y="110"/>
                      <a:pt x="45" y="110"/>
                    </a:cubicBezTo>
                    <a:cubicBezTo>
                      <a:pt x="42" y="110"/>
                      <a:pt x="42" y="110"/>
                      <a:pt x="38" y="107"/>
                    </a:cubicBezTo>
                    <a:cubicBezTo>
                      <a:pt x="32" y="110"/>
                      <a:pt x="26" y="110"/>
                      <a:pt x="22" y="107"/>
                    </a:cubicBezTo>
                    <a:cubicBezTo>
                      <a:pt x="16" y="110"/>
                      <a:pt x="13" y="123"/>
                      <a:pt x="7" y="123"/>
                    </a:cubicBezTo>
                    <a:cubicBezTo>
                      <a:pt x="7" y="127"/>
                      <a:pt x="7" y="127"/>
                      <a:pt x="3" y="130"/>
                    </a:cubicBezTo>
                    <a:cubicBezTo>
                      <a:pt x="3" y="130"/>
                      <a:pt x="3" y="130"/>
                      <a:pt x="3" y="130"/>
                    </a:cubicBezTo>
                    <a:cubicBezTo>
                      <a:pt x="0" y="133"/>
                      <a:pt x="0" y="140"/>
                      <a:pt x="3" y="143"/>
                    </a:cubicBezTo>
                    <a:cubicBezTo>
                      <a:pt x="3" y="140"/>
                      <a:pt x="7" y="140"/>
                      <a:pt x="7" y="140"/>
                    </a:cubicBezTo>
                    <a:cubicBezTo>
                      <a:pt x="7" y="143"/>
                      <a:pt x="7" y="143"/>
                      <a:pt x="7" y="146"/>
                    </a:cubicBezTo>
                    <a:cubicBezTo>
                      <a:pt x="7" y="146"/>
                      <a:pt x="7" y="146"/>
                      <a:pt x="10" y="143"/>
                    </a:cubicBezTo>
                    <a:cubicBezTo>
                      <a:pt x="7" y="143"/>
                      <a:pt x="7" y="143"/>
                      <a:pt x="7" y="140"/>
                    </a:cubicBezTo>
                    <a:cubicBezTo>
                      <a:pt x="7" y="137"/>
                      <a:pt x="7" y="137"/>
                      <a:pt x="7" y="137"/>
                    </a:cubicBezTo>
                    <a:cubicBezTo>
                      <a:pt x="7" y="137"/>
                      <a:pt x="7" y="137"/>
                      <a:pt x="7" y="137"/>
                    </a:cubicBezTo>
                    <a:cubicBezTo>
                      <a:pt x="10" y="140"/>
                      <a:pt x="13" y="143"/>
                      <a:pt x="10" y="146"/>
                    </a:cubicBezTo>
                    <a:cubicBezTo>
                      <a:pt x="10" y="150"/>
                      <a:pt x="10" y="150"/>
                      <a:pt x="13" y="153"/>
                    </a:cubicBezTo>
                    <a:cubicBezTo>
                      <a:pt x="13" y="153"/>
                      <a:pt x="13" y="153"/>
                      <a:pt x="10" y="156"/>
                    </a:cubicBezTo>
                    <a:cubicBezTo>
                      <a:pt x="13" y="156"/>
                      <a:pt x="13" y="156"/>
                      <a:pt x="16" y="156"/>
                    </a:cubicBezTo>
                    <a:cubicBezTo>
                      <a:pt x="16" y="153"/>
                      <a:pt x="16" y="153"/>
                      <a:pt x="16" y="153"/>
                    </a:cubicBezTo>
                    <a:cubicBezTo>
                      <a:pt x="16" y="153"/>
                      <a:pt x="16" y="156"/>
                      <a:pt x="16" y="159"/>
                    </a:cubicBezTo>
                    <a:cubicBezTo>
                      <a:pt x="19" y="159"/>
                      <a:pt x="19" y="159"/>
                      <a:pt x="22" y="156"/>
                    </a:cubicBezTo>
                    <a:cubicBezTo>
                      <a:pt x="19" y="156"/>
                      <a:pt x="19" y="156"/>
                      <a:pt x="19" y="156"/>
                    </a:cubicBezTo>
                    <a:cubicBezTo>
                      <a:pt x="22" y="156"/>
                      <a:pt x="22" y="156"/>
                      <a:pt x="22" y="156"/>
                    </a:cubicBezTo>
                    <a:cubicBezTo>
                      <a:pt x="22" y="143"/>
                      <a:pt x="19" y="150"/>
                      <a:pt x="22" y="140"/>
                    </a:cubicBezTo>
                    <a:cubicBezTo>
                      <a:pt x="22" y="137"/>
                      <a:pt x="19" y="137"/>
                      <a:pt x="19" y="133"/>
                    </a:cubicBezTo>
                    <a:cubicBezTo>
                      <a:pt x="16" y="133"/>
                      <a:pt x="16" y="133"/>
                      <a:pt x="16" y="133"/>
                    </a:cubicBezTo>
                    <a:cubicBezTo>
                      <a:pt x="16" y="133"/>
                      <a:pt x="16" y="133"/>
                      <a:pt x="19" y="133"/>
                    </a:cubicBezTo>
                    <a:cubicBezTo>
                      <a:pt x="16" y="133"/>
                      <a:pt x="16" y="130"/>
                      <a:pt x="16" y="130"/>
                    </a:cubicBezTo>
                    <a:cubicBezTo>
                      <a:pt x="13" y="130"/>
                      <a:pt x="13" y="130"/>
                      <a:pt x="13" y="130"/>
                    </a:cubicBezTo>
                    <a:cubicBezTo>
                      <a:pt x="10" y="130"/>
                      <a:pt x="10" y="130"/>
                      <a:pt x="10" y="127"/>
                    </a:cubicBezTo>
                    <a:cubicBezTo>
                      <a:pt x="16" y="127"/>
                      <a:pt x="13" y="127"/>
                      <a:pt x="19" y="127"/>
                    </a:cubicBezTo>
                    <a:cubicBezTo>
                      <a:pt x="19" y="127"/>
                      <a:pt x="19" y="127"/>
                      <a:pt x="19" y="130"/>
                    </a:cubicBezTo>
                    <a:cubicBezTo>
                      <a:pt x="19" y="127"/>
                      <a:pt x="19" y="127"/>
                      <a:pt x="19" y="123"/>
                    </a:cubicBezTo>
                    <a:cubicBezTo>
                      <a:pt x="22" y="123"/>
                      <a:pt x="22" y="123"/>
                      <a:pt x="22" y="123"/>
                    </a:cubicBezTo>
                    <a:cubicBezTo>
                      <a:pt x="26" y="123"/>
                      <a:pt x="29" y="123"/>
                      <a:pt x="29" y="120"/>
                    </a:cubicBezTo>
                    <a:cubicBezTo>
                      <a:pt x="32" y="120"/>
                      <a:pt x="32" y="120"/>
                      <a:pt x="32" y="120"/>
                    </a:cubicBezTo>
                    <a:cubicBezTo>
                      <a:pt x="35" y="120"/>
                      <a:pt x="35" y="120"/>
                      <a:pt x="35" y="117"/>
                    </a:cubicBezTo>
                    <a:cubicBezTo>
                      <a:pt x="38" y="117"/>
                      <a:pt x="38" y="117"/>
                      <a:pt x="42" y="117"/>
                    </a:cubicBezTo>
                    <a:cubicBezTo>
                      <a:pt x="42" y="120"/>
                      <a:pt x="42" y="120"/>
                      <a:pt x="42" y="120"/>
                    </a:cubicBezTo>
                    <a:cubicBezTo>
                      <a:pt x="42" y="123"/>
                      <a:pt x="42" y="123"/>
                      <a:pt x="42" y="123"/>
                    </a:cubicBezTo>
                    <a:cubicBezTo>
                      <a:pt x="38" y="123"/>
                      <a:pt x="38" y="123"/>
                      <a:pt x="35" y="123"/>
                    </a:cubicBezTo>
                    <a:cubicBezTo>
                      <a:pt x="32" y="123"/>
                      <a:pt x="32" y="123"/>
                      <a:pt x="32" y="127"/>
                    </a:cubicBezTo>
                    <a:cubicBezTo>
                      <a:pt x="29" y="127"/>
                      <a:pt x="29" y="127"/>
                      <a:pt x="29" y="127"/>
                    </a:cubicBezTo>
                    <a:cubicBezTo>
                      <a:pt x="26" y="127"/>
                      <a:pt x="26" y="127"/>
                      <a:pt x="26" y="127"/>
                    </a:cubicBezTo>
                    <a:cubicBezTo>
                      <a:pt x="26" y="127"/>
                      <a:pt x="22" y="130"/>
                      <a:pt x="22" y="133"/>
                    </a:cubicBezTo>
                    <a:cubicBezTo>
                      <a:pt x="26" y="133"/>
                      <a:pt x="26" y="137"/>
                      <a:pt x="29" y="140"/>
                    </a:cubicBezTo>
                    <a:cubicBezTo>
                      <a:pt x="32" y="140"/>
                      <a:pt x="32" y="140"/>
                      <a:pt x="32" y="140"/>
                    </a:cubicBezTo>
                    <a:cubicBezTo>
                      <a:pt x="32" y="137"/>
                      <a:pt x="32" y="137"/>
                      <a:pt x="35" y="133"/>
                    </a:cubicBezTo>
                    <a:cubicBezTo>
                      <a:pt x="38" y="133"/>
                      <a:pt x="38" y="133"/>
                      <a:pt x="42" y="137"/>
                    </a:cubicBezTo>
                    <a:cubicBezTo>
                      <a:pt x="42" y="130"/>
                      <a:pt x="42" y="130"/>
                      <a:pt x="45" y="130"/>
                    </a:cubicBezTo>
                    <a:cubicBezTo>
                      <a:pt x="42" y="127"/>
                      <a:pt x="42" y="127"/>
                      <a:pt x="42" y="127"/>
                    </a:cubicBezTo>
                    <a:cubicBezTo>
                      <a:pt x="42" y="123"/>
                      <a:pt x="42" y="123"/>
                      <a:pt x="45" y="123"/>
                    </a:cubicBezTo>
                    <a:cubicBezTo>
                      <a:pt x="42" y="123"/>
                      <a:pt x="42" y="123"/>
                      <a:pt x="42" y="123"/>
                    </a:cubicBezTo>
                    <a:cubicBezTo>
                      <a:pt x="42" y="120"/>
                      <a:pt x="45" y="120"/>
                      <a:pt x="45" y="120"/>
                    </a:cubicBezTo>
                    <a:cubicBezTo>
                      <a:pt x="45" y="120"/>
                      <a:pt x="45" y="120"/>
                      <a:pt x="48" y="120"/>
                    </a:cubicBezTo>
                    <a:cubicBezTo>
                      <a:pt x="42" y="127"/>
                      <a:pt x="48" y="130"/>
                      <a:pt x="54" y="133"/>
                    </a:cubicBezTo>
                    <a:cubicBezTo>
                      <a:pt x="57" y="130"/>
                      <a:pt x="57" y="130"/>
                      <a:pt x="57" y="123"/>
                    </a:cubicBezTo>
                    <a:cubicBezTo>
                      <a:pt x="61" y="123"/>
                      <a:pt x="61" y="123"/>
                      <a:pt x="61" y="123"/>
                    </a:cubicBezTo>
                    <a:cubicBezTo>
                      <a:pt x="61" y="120"/>
                      <a:pt x="57" y="120"/>
                      <a:pt x="57" y="120"/>
                    </a:cubicBezTo>
                    <a:cubicBezTo>
                      <a:pt x="57" y="117"/>
                      <a:pt x="57" y="117"/>
                      <a:pt x="54" y="117"/>
                    </a:cubicBezTo>
                    <a:cubicBezTo>
                      <a:pt x="64" y="120"/>
                      <a:pt x="61" y="120"/>
                      <a:pt x="70" y="120"/>
                    </a:cubicBezTo>
                    <a:cubicBezTo>
                      <a:pt x="70" y="117"/>
                      <a:pt x="73" y="117"/>
                      <a:pt x="73" y="114"/>
                    </a:cubicBezTo>
                    <a:cubicBezTo>
                      <a:pt x="73" y="114"/>
                      <a:pt x="73" y="114"/>
                      <a:pt x="73" y="114"/>
                    </a:cubicBezTo>
                    <a:cubicBezTo>
                      <a:pt x="76" y="117"/>
                      <a:pt x="76" y="117"/>
                      <a:pt x="76" y="120"/>
                    </a:cubicBezTo>
                    <a:cubicBezTo>
                      <a:pt x="76" y="120"/>
                      <a:pt x="76" y="120"/>
                      <a:pt x="76" y="120"/>
                    </a:cubicBezTo>
                    <a:cubicBezTo>
                      <a:pt x="80" y="117"/>
                      <a:pt x="80" y="117"/>
                      <a:pt x="80" y="117"/>
                    </a:cubicBezTo>
                    <a:cubicBezTo>
                      <a:pt x="76" y="114"/>
                      <a:pt x="76" y="114"/>
                      <a:pt x="76" y="114"/>
                    </a:cubicBezTo>
                    <a:cubicBezTo>
                      <a:pt x="80" y="110"/>
                      <a:pt x="80" y="110"/>
                      <a:pt x="83" y="107"/>
                    </a:cubicBezTo>
                    <a:cubicBezTo>
                      <a:pt x="86" y="110"/>
                      <a:pt x="83" y="114"/>
                      <a:pt x="86" y="117"/>
                    </a:cubicBezTo>
                    <a:cubicBezTo>
                      <a:pt x="86" y="114"/>
                      <a:pt x="89" y="114"/>
                      <a:pt x="89" y="114"/>
                    </a:cubicBezTo>
                    <a:cubicBezTo>
                      <a:pt x="89" y="110"/>
                      <a:pt x="89" y="110"/>
                      <a:pt x="89" y="110"/>
                    </a:cubicBezTo>
                    <a:cubicBezTo>
                      <a:pt x="89" y="107"/>
                      <a:pt x="89" y="107"/>
                      <a:pt x="92" y="107"/>
                    </a:cubicBezTo>
                    <a:cubicBezTo>
                      <a:pt x="86" y="104"/>
                      <a:pt x="80" y="81"/>
                      <a:pt x="80" y="78"/>
                    </a:cubicBezTo>
                    <a:cubicBezTo>
                      <a:pt x="83" y="78"/>
                      <a:pt x="83" y="78"/>
                      <a:pt x="83" y="78"/>
                    </a:cubicBezTo>
                    <a:cubicBezTo>
                      <a:pt x="76" y="65"/>
                      <a:pt x="73" y="48"/>
                      <a:pt x="61" y="42"/>
                    </a:cubicBezTo>
                    <a:cubicBezTo>
                      <a:pt x="61" y="45"/>
                      <a:pt x="57" y="45"/>
                      <a:pt x="57" y="45"/>
                    </a:cubicBezTo>
                    <a:cubicBezTo>
                      <a:pt x="61" y="45"/>
                      <a:pt x="61" y="45"/>
                      <a:pt x="64" y="48"/>
                    </a:cubicBezTo>
                    <a:cubicBezTo>
                      <a:pt x="64" y="48"/>
                      <a:pt x="64" y="48"/>
                      <a:pt x="64" y="48"/>
                    </a:cubicBezTo>
                    <a:close/>
                    <a:moveTo>
                      <a:pt x="80" y="13"/>
                    </a:moveTo>
                    <a:cubicBezTo>
                      <a:pt x="80" y="13"/>
                      <a:pt x="80" y="13"/>
                      <a:pt x="80" y="13"/>
                    </a:cubicBezTo>
                    <a:cubicBezTo>
                      <a:pt x="80" y="13"/>
                      <a:pt x="80" y="16"/>
                      <a:pt x="80" y="19"/>
                    </a:cubicBezTo>
                    <a:cubicBezTo>
                      <a:pt x="83" y="19"/>
                      <a:pt x="83" y="22"/>
                      <a:pt x="89" y="26"/>
                    </a:cubicBezTo>
                    <a:cubicBezTo>
                      <a:pt x="83" y="29"/>
                      <a:pt x="83" y="29"/>
                      <a:pt x="76" y="26"/>
                    </a:cubicBezTo>
                    <a:cubicBezTo>
                      <a:pt x="73" y="32"/>
                      <a:pt x="73" y="32"/>
                      <a:pt x="76" y="35"/>
                    </a:cubicBezTo>
                    <a:cubicBezTo>
                      <a:pt x="76" y="39"/>
                      <a:pt x="76" y="39"/>
                      <a:pt x="73" y="39"/>
                    </a:cubicBezTo>
                    <a:cubicBezTo>
                      <a:pt x="70" y="35"/>
                      <a:pt x="61" y="29"/>
                      <a:pt x="54" y="32"/>
                    </a:cubicBezTo>
                    <a:cubicBezTo>
                      <a:pt x="51" y="32"/>
                      <a:pt x="51" y="32"/>
                      <a:pt x="48" y="32"/>
                    </a:cubicBezTo>
                    <a:cubicBezTo>
                      <a:pt x="48" y="35"/>
                      <a:pt x="54" y="39"/>
                      <a:pt x="57" y="39"/>
                    </a:cubicBezTo>
                    <a:cubicBezTo>
                      <a:pt x="54" y="42"/>
                      <a:pt x="54" y="42"/>
                      <a:pt x="54" y="42"/>
                    </a:cubicBezTo>
                    <a:cubicBezTo>
                      <a:pt x="54" y="42"/>
                      <a:pt x="54" y="42"/>
                      <a:pt x="51" y="42"/>
                    </a:cubicBezTo>
                    <a:cubicBezTo>
                      <a:pt x="48" y="42"/>
                      <a:pt x="45" y="35"/>
                      <a:pt x="42" y="32"/>
                    </a:cubicBezTo>
                    <a:cubicBezTo>
                      <a:pt x="42" y="32"/>
                      <a:pt x="42" y="32"/>
                      <a:pt x="42" y="29"/>
                    </a:cubicBezTo>
                    <a:cubicBezTo>
                      <a:pt x="45" y="29"/>
                      <a:pt x="45" y="29"/>
                      <a:pt x="45" y="29"/>
                    </a:cubicBezTo>
                    <a:cubicBezTo>
                      <a:pt x="45" y="26"/>
                      <a:pt x="45" y="26"/>
                      <a:pt x="45" y="26"/>
                    </a:cubicBezTo>
                    <a:cubicBezTo>
                      <a:pt x="42" y="22"/>
                      <a:pt x="42" y="22"/>
                      <a:pt x="42" y="22"/>
                    </a:cubicBezTo>
                    <a:cubicBezTo>
                      <a:pt x="42" y="22"/>
                      <a:pt x="42" y="22"/>
                      <a:pt x="42" y="22"/>
                    </a:cubicBezTo>
                    <a:cubicBezTo>
                      <a:pt x="45" y="22"/>
                      <a:pt x="48" y="22"/>
                      <a:pt x="48" y="26"/>
                    </a:cubicBezTo>
                    <a:cubicBezTo>
                      <a:pt x="51" y="22"/>
                      <a:pt x="51" y="22"/>
                      <a:pt x="51" y="22"/>
                    </a:cubicBezTo>
                    <a:cubicBezTo>
                      <a:pt x="48" y="16"/>
                      <a:pt x="45" y="9"/>
                      <a:pt x="38" y="3"/>
                    </a:cubicBezTo>
                    <a:cubicBezTo>
                      <a:pt x="38" y="0"/>
                      <a:pt x="42" y="0"/>
                      <a:pt x="42" y="0"/>
                    </a:cubicBezTo>
                    <a:cubicBezTo>
                      <a:pt x="51" y="6"/>
                      <a:pt x="64" y="13"/>
                      <a:pt x="73" y="16"/>
                    </a:cubicBezTo>
                    <a:cubicBezTo>
                      <a:pt x="76" y="16"/>
                      <a:pt x="76" y="13"/>
                      <a:pt x="80" y="1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39" name="Freeform 128"/>
              <p:cNvSpPr>
                <a:spLocks/>
              </p:cNvSpPr>
              <p:nvPr/>
            </p:nvSpPr>
            <p:spPr bwMode="auto">
              <a:xfrm>
                <a:off x="3386248" y="4315393"/>
                <a:ext cx="82393" cy="99620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0" y="7"/>
                  </a:cxn>
                  <a:cxn ang="0">
                    <a:pos x="7" y="11"/>
                  </a:cxn>
                  <a:cxn ang="0">
                    <a:pos x="7" y="14"/>
                  </a:cxn>
                  <a:cxn ang="0">
                    <a:pos x="7" y="14"/>
                  </a:cxn>
                  <a:cxn ang="0">
                    <a:pos x="4" y="17"/>
                  </a:cxn>
                  <a:cxn ang="0">
                    <a:pos x="10" y="31"/>
                  </a:cxn>
                  <a:cxn ang="0">
                    <a:pos x="17" y="41"/>
                  </a:cxn>
                  <a:cxn ang="0">
                    <a:pos x="17" y="44"/>
                  </a:cxn>
                  <a:cxn ang="0">
                    <a:pos x="17" y="44"/>
                  </a:cxn>
                  <a:cxn ang="0">
                    <a:pos x="17" y="44"/>
                  </a:cxn>
                  <a:cxn ang="0">
                    <a:pos x="20" y="44"/>
                  </a:cxn>
                  <a:cxn ang="0">
                    <a:pos x="20" y="44"/>
                  </a:cxn>
                  <a:cxn ang="0">
                    <a:pos x="20" y="41"/>
                  </a:cxn>
                  <a:cxn ang="0">
                    <a:pos x="20" y="41"/>
                  </a:cxn>
                  <a:cxn ang="0">
                    <a:pos x="24" y="41"/>
                  </a:cxn>
                  <a:cxn ang="0">
                    <a:pos x="27" y="41"/>
                  </a:cxn>
                  <a:cxn ang="0">
                    <a:pos x="30" y="38"/>
                  </a:cxn>
                  <a:cxn ang="0">
                    <a:pos x="30" y="38"/>
                  </a:cxn>
                  <a:cxn ang="0">
                    <a:pos x="30" y="38"/>
                  </a:cxn>
                  <a:cxn ang="0">
                    <a:pos x="34" y="38"/>
                  </a:cxn>
                  <a:cxn ang="0">
                    <a:pos x="34" y="38"/>
                  </a:cxn>
                  <a:cxn ang="0">
                    <a:pos x="34" y="38"/>
                  </a:cxn>
                  <a:cxn ang="0">
                    <a:pos x="34" y="38"/>
                  </a:cxn>
                  <a:cxn ang="0">
                    <a:pos x="37" y="34"/>
                  </a:cxn>
                  <a:cxn ang="0">
                    <a:pos x="34" y="17"/>
                  </a:cxn>
                  <a:cxn ang="0">
                    <a:pos x="14" y="0"/>
                  </a:cxn>
                </a:cxnLst>
                <a:rect l="0" t="0" r="r" b="b"/>
                <a:pathLst>
                  <a:path w="40" h="44">
                    <a:moveTo>
                      <a:pt x="14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4" y="7"/>
                      <a:pt x="4" y="11"/>
                      <a:pt x="7" y="11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4" y="17"/>
                      <a:pt x="4" y="17"/>
                      <a:pt x="4" y="17"/>
                    </a:cubicBezTo>
                    <a:cubicBezTo>
                      <a:pt x="7" y="21"/>
                      <a:pt x="10" y="28"/>
                      <a:pt x="10" y="31"/>
                    </a:cubicBezTo>
                    <a:cubicBezTo>
                      <a:pt x="14" y="34"/>
                      <a:pt x="14" y="38"/>
                      <a:pt x="17" y="41"/>
                    </a:cubicBezTo>
                    <a:cubicBezTo>
                      <a:pt x="17" y="44"/>
                      <a:pt x="17" y="44"/>
                      <a:pt x="17" y="44"/>
                    </a:cubicBezTo>
                    <a:cubicBezTo>
                      <a:pt x="17" y="44"/>
                      <a:pt x="17" y="44"/>
                      <a:pt x="17" y="44"/>
                    </a:cubicBezTo>
                    <a:cubicBezTo>
                      <a:pt x="17" y="44"/>
                      <a:pt x="17" y="44"/>
                      <a:pt x="17" y="44"/>
                    </a:cubicBezTo>
                    <a:cubicBezTo>
                      <a:pt x="20" y="44"/>
                      <a:pt x="20" y="44"/>
                      <a:pt x="20" y="44"/>
                    </a:cubicBezTo>
                    <a:cubicBezTo>
                      <a:pt x="20" y="44"/>
                      <a:pt x="20" y="44"/>
                      <a:pt x="20" y="44"/>
                    </a:cubicBezTo>
                    <a:cubicBezTo>
                      <a:pt x="20" y="41"/>
                      <a:pt x="20" y="41"/>
                      <a:pt x="20" y="41"/>
                    </a:cubicBezTo>
                    <a:cubicBezTo>
                      <a:pt x="20" y="41"/>
                      <a:pt x="20" y="41"/>
                      <a:pt x="20" y="41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24" y="41"/>
                      <a:pt x="24" y="41"/>
                      <a:pt x="27" y="41"/>
                    </a:cubicBezTo>
                    <a:cubicBezTo>
                      <a:pt x="27" y="41"/>
                      <a:pt x="30" y="41"/>
                      <a:pt x="30" y="38"/>
                    </a:cubicBezTo>
                    <a:cubicBezTo>
                      <a:pt x="30" y="38"/>
                      <a:pt x="30" y="38"/>
                      <a:pt x="30" y="38"/>
                    </a:cubicBezTo>
                    <a:cubicBezTo>
                      <a:pt x="30" y="38"/>
                      <a:pt x="30" y="38"/>
                      <a:pt x="30" y="38"/>
                    </a:cubicBezTo>
                    <a:cubicBezTo>
                      <a:pt x="34" y="38"/>
                      <a:pt x="34" y="38"/>
                      <a:pt x="34" y="38"/>
                    </a:cubicBezTo>
                    <a:cubicBezTo>
                      <a:pt x="34" y="38"/>
                      <a:pt x="34" y="38"/>
                      <a:pt x="34" y="38"/>
                    </a:cubicBezTo>
                    <a:cubicBezTo>
                      <a:pt x="34" y="38"/>
                      <a:pt x="34" y="38"/>
                      <a:pt x="34" y="38"/>
                    </a:cubicBezTo>
                    <a:cubicBezTo>
                      <a:pt x="34" y="38"/>
                      <a:pt x="34" y="38"/>
                      <a:pt x="34" y="38"/>
                    </a:cubicBezTo>
                    <a:cubicBezTo>
                      <a:pt x="37" y="38"/>
                      <a:pt x="37" y="34"/>
                      <a:pt x="37" y="34"/>
                    </a:cubicBezTo>
                    <a:cubicBezTo>
                      <a:pt x="40" y="31"/>
                      <a:pt x="37" y="24"/>
                      <a:pt x="34" y="17"/>
                    </a:cubicBezTo>
                    <a:cubicBezTo>
                      <a:pt x="30" y="11"/>
                      <a:pt x="20" y="4"/>
                      <a:pt x="14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40" name="Freeform 129"/>
              <p:cNvSpPr>
                <a:spLocks/>
              </p:cNvSpPr>
              <p:nvPr/>
            </p:nvSpPr>
            <p:spPr bwMode="auto">
              <a:xfrm>
                <a:off x="3328398" y="4206194"/>
                <a:ext cx="82393" cy="127399"/>
              </a:xfrm>
              <a:custGeom>
                <a:avLst/>
                <a:gdLst/>
                <a:ahLst/>
                <a:cxnLst>
                  <a:cxn ang="0">
                    <a:pos x="40" y="20"/>
                  </a:cxn>
                  <a:cxn ang="0">
                    <a:pos x="37" y="7"/>
                  </a:cxn>
                  <a:cxn ang="0">
                    <a:pos x="37" y="7"/>
                  </a:cxn>
                  <a:cxn ang="0">
                    <a:pos x="37" y="7"/>
                  </a:cxn>
                  <a:cxn ang="0">
                    <a:pos x="40" y="4"/>
                  </a:cxn>
                  <a:cxn ang="0">
                    <a:pos x="40" y="4"/>
                  </a:cxn>
                  <a:cxn ang="0">
                    <a:pos x="37" y="4"/>
                  </a:cxn>
                  <a:cxn ang="0">
                    <a:pos x="34" y="0"/>
                  </a:cxn>
                  <a:cxn ang="0">
                    <a:pos x="34" y="4"/>
                  </a:cxn>
                  <a:cxn ang="0">
                    <a:pos x="31" y="4"/>
                  </a:cxn>
                  <a:cxn ang="0">
                    <a:pos x="28" y="10"/>
                  </a:cxn>
                  <a:cxn ang="0">
                    <a:pos x="25" y="10"/>
                  </a:cxn>
                  <a:cxn ang="0">
                    <a:pos x="31" y="14"/>
                  </a:cxn>
                  <a:cxn ang="0">
                    <a:pos x="19" y="17"/>
                  </a:cxn>
                  <a:cxn ang="0">
                    <a:pos x="13" y="14"/>
                  </a:cxn>
                  <a:cxn ang="0">
                    <a:pos x="10" y="20"/>
                  </a:cxn>
                  <a:cxn ang="0">
                    <a:pos x="6" y="24"/>
                  </a:cxn>
                  <a:cxn ang="0">
                    <a:pos x="0" y="30"/>
                  </a:cxn>
                  <a:cxn ang="0">
                    <a:pos x="0" y="30"/>
                  </a:cxn>
                  <a:cxn ang="0">
                    <a:pos x="13" y="37"/>
                  </a:cxn>
                  <a:cxn ang="0">
                    <a:pos x="13" y="37"/>
                  </a:cxn>
                  <a:cxn ang="0">
                    <a:pos x="13" y="40"/>
                  </a:cxn>
                  <a:cxn ang="0">
                    <a:pos x="16" y="43"/>
                  </a:cxn>
                  <a:cxn ang="0">
                    <a:pos x="16" y="43"/>
                  </a:cxn>
                  <a:cxn ang="0">
                    <a:pos x="16" y="47"/>
                  </a:cxn>
                  <a:cxn ang="0">
                    <a:pos x="13" y="50"/>
                  </a:cxn>
                  <a:cxn ang="0">
                    <a:pos x="22" y="53"/>
                  </a:cxn>
                  <a:cxn ang="0">
                    <a:pos x="22" y="53"/>
                  </a:cxn>
                  <a:cxn ang="0">
                    <a:pos x="25" y="53"/>
                  </a:cxn>
                  <a:cxn ang="0">
                    <a:pos x="28" y="53"/>
                  </a:cxn>
                  <a:cxn ang="0">
                    <a:pos x="28" y="50"/>
                  </a:cxn>
                  <a:cxn ang="0">
                    <a:pos x="34" y="47"/>
                  </a:cxn>
                  <a:cxn ang="0">
                    <a:pos x="37" y="47"/>
                  </a:cxn>
                  <a:cxn ang="0">
                    <a:pos x="28" y="33"/>
                  </a:cxn>
                  <a:cxn ang="0">
                    <a:pos x="28" y="33"/>
                  </a:cxn>
                  <a:cxn ang="0">
                    <a:pos x="28" y="33"/>
                  </a:cxn>
                  <a:cxn ang="0">
                    <a:pos x="40" y="20"/>
                  </a:cxn>
                </a:cxnLst>
                <a:rect l="0" t="0" r="r" b="b"/>
                <a:pathLst>
                  <a:path w="40" h="56">
                    <a:moveTo>
                      <a:pt x="40" y="20"/>
                    </a:moveTo>
                    <a:cubicBezTo>
                      <a:pt x="37" y="14"/>
                      <a:pt x="37" y="14"/>
                      <a:pt x="37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7"/>
                      <a:pt x="40" y="7"/>
                      <a:pt x="40" y="4"/>
                    </a:cubicBezTo>
                    <a:cubicBezTo>
                      <a:pt x="40" y="4"/>
                      <a:pt x="40" y="4"/>
                      <a:pt x="40" y="4"/>
                    </a:cubicBezTo>
                    <a:cubicBezTo>
                      <a:pt x="37" y="4"/>
                      <a:pt x="37" y="4"/>
                      <a:pt x="37" y="4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34" y="4"/>
                      <a:pt x="34" y="4"/>
                      <a:pt x="34" y="4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28" y="10"/>
                      <a:pt x="28" y="10"/>
                      <a:pt x="28" y="10"/>
                    </a:cubicBezTo>
                    <a:cubicBezTo>
                      <a:pt x="25" y="10"/>
                      <a:pt x="25" y="10"/>
                      <a:pt x="25" y="10"/>
                    </a:cubicBezTo>
                    <a:cubicBezTo>
                      <a:pt x="31" y="14"/>
                      <a:pt x="31" y="14"/>
                      <a:pt x="31" y="14"/>
                    </a:cubicBezTo>
                    <a:cubicBezTo>
                      <a:pt x="19" y="17"/>
                      <a:pt x="19" y="17"/>
                      <a:pt x="19" y="17"/>
                    </a:cubicBezTo>
                    <a:cubicBezTo>
                      <a:pt x="13" y="14"/>
                      <a:pt x="13" y="14"/>
                      <a:pt x="13" y="14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6" y="24"/>
                      <a:pt x="6" y="24"/>
                      <a:pt x="6" y="24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6" y="33"/>
                      <a:pt x="10" y="33"/>
                      <a:pt x="13" y="37"/>
                    </a:cubicBezTo>
                    <a:cubicBezTo>
                      <a:pt x="13" y="37"/>
                      <a:pt x="13" y="37"/>
                      <a:pt x="13" y="37"/>
                    </a:cubicBezTo>
                    <a:cubicBezTo>
                      <a:pt x="13" y="40"/>
                      <a:pt x="13" y="40"/>
                      <a:pt x="13" y="40"/>
                    </a:cubicBezTo>
                    <a:cubicBezTo>
                      <a:pt x="13" y="43"/>
                      <a:pt x="13" y="40"/>
                      <a:pt x="16" y="43"/>
                    </a:cubicBezTo>
                    <a:cubicBezTo>
                      <a:pt x="16" y="43"/>
                      <a:pt x="16" y="43"/>
                      <a:pt x="16" y="43"/>
                    </a:cubicBezTo>
                    <a:cubicBezTo>
                      <a:pt x="16" y="47"/>
                      <a:pt x="16" y="47"/>
                      <a:pt x="16" y="47"/>
                    </a:cubicBezTo>
                    <a:cubicBezTo>
                      <a:pt x="13" y="50"/>
                      <a:pt x="13" y="47"/>
                      <a:pt x="13" y="50"/>
                    </a:cubicBezTo>
                    <a:cubicBezTo>
                      <a:pt x="19" y="53"/>
                      <a:pt x="19" y="56"/>
                      <a:pt x="22" y="53"/>
                    </a:cubicBezTo>
                    <a:cubicBezTo>
                      <a:pt x="22" y="53"/>
                      <a:pt x="22" y="53"/>
                      <a:pt x="22" y="53"/>
                    </a:cubicBezTo>
                    <a:cubicBezTo>
                      <a:pt x="25" y="53"/>
                      <a:pt x="25" y="53"/>
                      <a:pt x="25" y="53"/>
                    </a:cubicBezTo>
                    <a:cubicBezTo>
                      <a:pt x="25" y="53"/>
                      <a:pt x="25" y="53"/>
                      <a:pt x="28" y="53"/>
                    </a:cubicBezTo>
                    <a:cubicBezTo>
                      <a:pt x="28" y="50"/>
                      <a:pt x="28" y="50"/>
                      <a:pt x="28" y="50"/>
                    </a:cubicBezTo>
                    <a:cubicBezTo>
                      <a:pt x="34" y="47"/>
                      <a:pt x="34" y="47"/>
                      <a:pt x="34" y="47"/>
                    </a:cubicBezTo>
                    <a:cubicBezTo>
                      <a:pt x="37" y="47"/>
                      <a:pt x="37" y="47"/>
                      <a:pt x="37" y="47"/>
                    </a:cubicBezTo>
                    <a:cubicBezTo>
                      <a:pt x="34" y="43"/>
                      <a:pt x="28" y="40"/>
                      <a:pt x="28" y="33"/>
                    </a:cubicBezTo>
                    <a:cubicBezTo>
                      <a:pt x="28" y="33"/>
                      <a:pt x="28" y="33"/>
                      <a:pt x="28" y="33"/>
                    </a:cubicBezTo>
                    <a:cubicBezTo>
                      <a:pt x="28" y="33"/>
                      <a:pt x="28" y="33"/>
                      <a:pt x="28" y="33"/>
                    </a:cubicBezTo>
                    <a:cubicBezTo>
                      <a:pt x="31" y="27"/>
                      <a:pt x="37" y="27"/>
                      <a:pt x="40" y="2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41" name="Freeform 130"/>
              <p:cNvSpPr>
                <a:spLocks/>
              </p:cNvSpPr>
              <p:nvPr/>
            </p:nvSpPr>
            <p:spPr bwMode="auto">
              <a:xfrm>
                <a:off x="1541180" y="4073049"/>
                <a:ext cx="49962" cy="632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9" y="9"/>
                  </a:cxn>
                  <a:cxn ang="0">
                    <a:pos x="12" y="12"/>
                  </a:cxn>
                  <a:cxn ang="0">
                    <a:pos x="15" y="18"/>
                  </a:cxn>
                  <a:cxn ang="0">
                    <a:pos x="15" y="21"/>
                  </a:cxn>
                  <a:cxn ang="0">
                    <a:pos x="12" y="24"/>
                  </a:cxn>
                  <a:cxn ang="0">
                    <a:pos x="15" y="28"/>
                  </a:cxn>
                  <a:cxn ang="0">
                    <a:pos x="15" y="24"/>
                  </a:cxn>
                  <a:cxn ang="0">
                    <a:pos x="18" y="21"/>
                  </a:cxn>
                  <a:cxn ang="0">
                    <a:pos x="18" y="21"/>
                  </a:cxn>
                  <a:cxn ang="0">
                    <a:pos x="18" y="15"/>
                  </a:cxn>
                  <a:cxn ang="0">
                    <a:pos x="24" y="18"/>
                  </a:cxn>
                  <a:cxn ang="0">
                    <a:pos x="24" y="18"/>
                  </a:cxn>
                  <a:cxn ang="0">
                    <a:pos x="24" y="15"/>
                  </a:cxn>
                  <a:cxn ang="0">
                    <a:pos x="21" y="12"/>
                  </a:cxn>
                  <a:cxn ang="0">
                    <a:pos x="18" y="9"/>
                  </a:cxn>
                  <a:cxn ang="0">
                    <a:pos x="18" y="9"/>
                  </a:cxn>
                  <a:cxn ang="0">
                    <a:pos x="18" y="6"/>
                  </a:cxn>
                  <a:cxn ang="0">
                    <a:pos x="18" y="3"/>
                  </a:cxn>
                  <a:cxn ang="0">
                    <a:pos x="15" y="3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3" y="0"/>
                  </a:cxn>
                  <a:cxn ang="0">
                    <a:pos x="0" y="0"/>
                  </a:cxn>
                </a:cxnLst>
                <a:rect l="0" t="0" r="r" b="b"/>
                <a:pathLst>
                  <a:path w="24" h="28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5" y="21"/>
                      <a:pt x="15" y="21"/>
                      <a:pt x="15" y="21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5" y="28"/>
                      <a:pt x="15" y="28"/>
                      <a:pt x="15" y="28"/>
                    </a:cubicBezTo>
                    <a:cubicBezTo>
                      <a:pt x="15" y="24"/>
                      <a:pt x="15" y="24"/>
                      <a:pt x="15" y="24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15"/>
                      <a:pt x="18" y="15"/>
                      <a:pt x="18" y="15"/>
                    </a:cubicBezTo>
                    <a:cubicBezTo>
                      <a:pt x="24" y="18"/>
                      <a:pt x="24" y="18"/>
                      <a:pt x="24" y="18"/>
                    </a:cubicBezTo>
                    <a:cubicBezTo>
                      <a:pt x="24" y="18"/>
                      <a:pt x="24" y="18"/>
                      <a:pt x="24" y="18"/>
                    </a:cubicBezTo>
                    <a:cubicBezTo>
                      <a:pt x="24" y="15"/>
                      <a:pt x="24" y="15"/>
                      <a:pt x="24" y="15"/>
                    </a:cubicBezTo>
                    <a:cubicBezTo>
                      <a:pt x="24" y="15"/>
                      <a:pt x="24" y="12"/>
                      <a:pt x="21" y="12"/>
                    </a:cubicBezTo>
                    <a:cubicBezTo>
                      <a:pt x="18" y="9"/>
                      <a:pt x="18" y="9"/>
                      <a:pt x="18" y="9"/>
                    </a:cubicBezTo>
                    <a:cubicBezTo>
                      <a:pt x="18" y="9"/>
                      <a:pt x="18" y="9"/>
                      <a:pt x="18" y="9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18" y="6"/>
                      <a:pt x="18" y="6"/>
                      <a:pt x="18" y="3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42" name="Freeform 131"/>
              <p:cNvSpPr>
                <a:spLocks/>
              </p:cNvSpPr>
              <p:nvPr/>
            </p:nvSpPr>
            <p:spPr bwMode="auto">
              <a:xfrm>
                <a:off x="1143241" y="3946608"/>
                <a:ext cx="49962" cy="53641"/>
              </a:xfrm>
              <a:custGeom>
                <a:avLst/>
                <a:gdLst/>
                <a:ahLst/>
                <a:cxnLst>
                  <a:cxn ang="0">
                    <a:pos x="17" y="24"/>
                  </a:cxn>
                  <a:cxn ang="0">
                    <a:pos x="17" y="24"/>
                  </a:cxn>
                  <a:cxn ang="0">
                    <a:pos x="14" y="20"/>
                  </a:cxn>
                  <a:cxn ang="0">
                    <a:pos x="14" y="17"/>
                  </a:cxn>
                  <a:cxn ang="0">
                    <a:pos x="20" y="17"/>
                  </a:cxn>
                  <a:cxn ang="0">
                    <a:pos x="24" y="13"/>
                  </a:cxn>
                  <a:cxn ang="0">
                    <a:pos x="20" y="10"/>
                  </a:cxn>
                  <a:cxn ang="0">
                    <a:pos x="24" y="6"/>
                  </a:cxn>
                  <a:cxn ang="0">
                    <a:pos x="24" y="0"/>
                  </a:cxn>
                  <a:cxn ang="0">
                    <a:pos x="14" y="3"/>
                  </a:cxn>
                  <a:cxn ang="0">
                    <a:pos x="17" y="10"/>
                  </a:cxn>
                  <a:cxn ang="0">
                    <a:pos x="7" y="10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0" y="20"/>
                  </a:cxn>
                  <a:cxn ang="0">
                    <a:pos x="3" y="20"/>
                  </a:cxn>
                  <a:cxn ang="0">
                    <a:pos x="10" y="20"/>
                  </a:cxn>
                  <a:cxn ang="0">
                    <a:pos x="14" y="24"/>
                  </a:cxn>
                  <a:cxn ang="0">
                    <a:pos x="17" y="24"/>
                  </a:cxn>
                  <a:cxn ang="0">
                    <a:pos x="17" y="24"/>
                  </a:cxn>
                </a:cxnLst>
                <a:rect l="0" t="0" r="r" b="b"/>
                <a:pathLst>
                  <a:path w="24" h="24">
                    <a:moveTo>
                      <a:pt x="17" y="24"/>
                    </a:moveTo>
                    <a:cubicBezTo>
                      <a:pt x="17" y="24"/>
                      <a:pt x="17" y="24"/>
                      <a:pt x="17" y="24"/>
                    </a:cubicBezTo>
                    <a:cubicBezTo>
                      <a:pt x="14" y="20"/>
                      <a:pt x="14" y="20"/>
                      <a:pt x="14" y="20"/>
                    </a:cubicBezTo>
                    <a:cubicBezTo>
                      <a:pt x="14" y="17"/>
                      <a:pt x="14" y="17"/>
                      <a:pt x="14" y="17"/>
                    </a:cubicBezTo>
                    <a:cubicBezTo>
                      <a:pt x="20" y="17"/>
                      <a:pt x="20" y="17"/>
                      <a:pt x="20" y="17"/>
                    </a:cubicBezTo>
                    <a:cubicBezTo>
                      <a:pt x="24" y="13"/>
                      <a:pt x="24" y="13"/>
                      <a:pt x="24" y="13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4" y="6"/>
                      <a:pt x="24" y="6"/>
                      <a:pt x="24" y="6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0" y="0"/>
                      <a:pt x="17" y="3"/>
                      <a:pt x="14" y="3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7" y="10"/>
                      <a:pt x="7" y="10"/>
                      <a:pt x="7" y="10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3" y="10"/>
                      <a:pt x="3" y="13"/>
                      <a:pt x="0" y="20"/>
                    </a:cubicBezTo>
                    <a:cubicBezTo>
                      <a:pt x="3" y="20"/>
                      <a:pt x="3" y="20"/>
                      <a:pt x="3" y="20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4" y="24"/>
                      <a:pt x="14" y="24"/>
                      <a:pt x="14" y="24"/>
                    </a:cubicBezTo>
                    <a:cubicBezTo>
                      <a:pt x="17" y="24"/>
                      <a:pt x="17" y="24"/>
                      <a:pt x="17" y="24"/>
                    </a:cubicBezTo>
                    <a:cubicBezTo>
                      <a:pt x="17" y="24"/>
                      <a:pt x="17" y="24"/>
                      <a:pt x="17" y="24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43" name="Freeform 132"/>
              <p:cNvSpPr>
                <a:spLocks/>
              </p:cNvSpPr>
              <p:nvPr/>
            </p:nvSpPr>
            <p:spPr bwMode="auto">
              <a:xfrm>
                <a:off x="1118699" y="4000249"/>
                <a:ext cx="57850" cy="36400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3"/>
                  </a:cxn>
                  <a:cxn ang="0">
                    <a:pos x="3" y="3"/>
                  </a:cxn>
                  <a:cxn ang="0">
                    <a:pos x="9" y="9"/>
                  </a:cxn>
                  <a:cxn ang="0">
                    <a:pos x="15" y="12"/>
                  </a:cxn>
                  <a:cxn ang="0">
                    <a:pos x="19" y="16"/>
                  </a:cxn>
                  <a:cxn ang="0">
                    <a:pos x="25" y="16"/>
                  </a:cxn>
                  <a:cxn ang="0">
                    <a:pos x="25" y="16"/>
                  </a:cxn>
                  <a:cxn ang="0">
                    <a:pos x="25" y="9"/>
                  </a:cxn>
                  <a:cxn ang="0">
                    <a:pos x="28" y="6"/>
                  </a:cxn>
                  <a:cxn ang="0">
                    <a:pos x="25" y="6"/>
                  </a:cxn>
                  <a:cxn ang="0">
                    <a:pos x="25" y="3"/>
                  </a:cxn>
                  <a:cxn ang="0">
                    <a:pos x="22" y="0"/>
                  </a:cxn>
                  <a:cxn ang="0">
                    <a:pos x="15" y="0"/>
                  </a:cxn>
                  <a:cxn ang="0">
                    <a:pos x="12" y="0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28" h="16">
                    <a:moveTo>
                      <a:pt x="9" y="0"/>
                    </a:moveTo>
                    <a:cubicBezTo>
                      <a:pt x="6" y="0"/>
                      <a:pt x="3" y="0"/>
                      <a:pt x="0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15" y="12"/>
                      <a:pt x="15" y="12"/>
                      <a:pt x="15" y="12"/>
                    </a:cubicBezTo>
                    <a:cubicBezTo>
                      <a:pt x="19" y="16"/>
                      <a:pt x="19" y="16"/>
                      <a:pt x="19" y="16"/>
                    </a:cubicBezTo>
                    <a:cubicBezTo>
                      <a:pt x="25" y="16"/>
                      <a:pt x="25" y="16"/>
                      <a:pt x="25" y="16"/>
                    </a:cubicBezTo>
                    <a:cubicBezTo>
                      <a:pt x="25" y="16"/>
                      <a:pt x="25" y="16"/>
                      <a:pt x="25" y="16"/>
                    </a:cubicBezTo>
                    <a:cubicBezTo>
                      <a:pt x="25" y="9"/>
                      <a:pt x="25" y="9"/>
                      <a:pt x="25" y="9"/>
                    </a:cubicBezTo>
                    <a:cubicBezTo>
                      <a:pt x="28" y="6"/>
                      <a:pt x="28" y="6"/>
                      <a:pt x="28" y="6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3"/>
                      <a:pt x="25" y="3"/>
                      <a:pt x="25" y="3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9" y="0"/>
                      <a:pt x="9" y="0"/>
                      <a:pt x="9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44" name="Freeform 133"/>
              <p:cNvSpPr>
                <a:spLocks noEditPoints="1"/>
              </p:cNvSpPr>
              <p:nvPr/>
            </p:nvSpPr>
            <p:spPr bwMode="auto">
              <a:xfrm>
                <a:off x="903075" y="4179373"/>
                <a:ext cx="215623" cy="189661"/>
              </a:xfrm>
              <a:custGeom>
                <a:avLst/>
                <a:gdLst/>
                <a:ahLst/>
                <a:cxnLst>
                  <a:cxn ang="0">
                    <a:pos x="104" y="23"/>
                  </a:cxn>
                  <a:cxn ang="0">
                    <a:pos x="104" y="17"/>
                  </a:cxn>
                  <a:cxn ang="0">
                    <a:pos x="98" y="17"/>
                  </a:cxn>
                  <a:cxn ang="0">
                    <a:pos x="91" y="17"/>
                  </a:cxn>
                  <a:cxn ang="0">
                    <a:pos x="91" y="17"/>
                  </a:cxn>
                  <a:cxn ang="0">
                    <a:pos x="85" y="13"/>
                  </a:cxn>
                  <a:cxn ang="0">
                    <a:pos x="85" y="13"/>
                  </a:cxn>
                  <a:cxn ang="0">
                    <a:pos x="79" y="13"/>
                  </a:cxn>
                  <a:cxn ang="0">
                    <a:pos x="72" y="10"/>
                  </a:cxn>
                  <a:cxn ang="0">
                    <a:pos x="66" y="10"/>
                  </a:cxn>
                  <a:cxn ang="0">
                    <a:pos x="63" y="7"/>
                  </a:cxn>
                  <a:cxn ang="0">
                    <a:pos x="13" y="0"/>
                  </a:cxn>
                  <a:cxn ang="0">
                    <a:pos x="0" y="7"/>
                  </a:cxn>
                  <a:cxn ang="0">
                    <a:pos x="3" y="13"/>
                  </a:cxn>
                  <a:cxn ang="0">
                    <a:pos x="3" y="13"/>
                  </a:cxn>
                  <a:cxn ang="0">
                    <a:pos x="3" y="17"/>
                  </a:cxn>
                  <a:cxn ang="0">
                    <a:pos x="3" y="17"/>
                  </a:cxn>
                  <a:cxn ang="0">
                    <a:pos x="9" y="17"/>
                  </a:cxn>
                  <a:cxn ang="0">
                    <a:pos x="9" y="20"/>
                  </a:cxn>
                  <a:cxn ang="0">
                    <a:pos x="13" y="20"/>
                  </a:cxn>
                  <a:cxn ang="0">
                    <a:pos x="19" y="17"/>
                  </a:cxn>
                  <a:cxn ang="0">
                    <a:pos x="22" y="20"/>
                  </a:cxn>
                  <a:cxn ang="0">
                    <a:pos x="25" y="23"/>
                  </a:cxn>
                  <a:cxn ang="0">
                    <a:pos x="25" y="26"/>
                  </a:cxn>
                  <a:cxn ang="0">
                    <a:pos x="19" y="30"/>
                  </a:cxn>
                  <a:cxn ang="0">
                    <a:pos x="19" y="33"/>
                  </a:cxn>
                  <a:cxn ang="0">
                    <a:pos x="19" y="39"/>
                  </a:cxn>
                  <a:cxn ang="0">
                    <a:pos x="19" y="42"/>
                  </a:cxn>
                  <a:cxn ang="0">
                    <a:pos x="16" y="46"/>
                  </a:cxn>
                  <a:cxn ang="0">
                    <a:pos x="13" y="46"/>
                  </a:cxn>
                  <a:cxn ang="0">
                    <a:pos x="16" y="49"/>
                  </a:cxn>
                  <a:cxn ang="0">
                    <a:pos x="16" y="52"/>
                  </a:cxn>
                  <a:cxn ang="0">
                    <a:pos x="19" y="55"/>
                  </a:cxn>
                  <a:cxn ang="0">
                    <a:pos x="13" y="59"/>
                  </a:cxn>
                  <a:cxn ang="0">
                    <a:pos x="16" y="62"/>
                  </a:cxn>
                  <a:cxn ang="0">
                    <a:pos x="13" y="68"/>
                  </a:cxn>
                  <a:cxn ang="0">
                    <a:pos x="9" y="72"/>
                  </a:cxn>
                  <a:cxn ang="0">
                    <a:pos x="9" y="72"/>
                  </a:cxn>
                  <a:cxn ang="0">
                    <a:pos x="13" y="72"/>
                  </a:cxn>
                  <a:cxn ang="0">
                    <a:pos x="16" y="72"/>
                  </a:cxn>
                  <a:cxn ang="0">
                    <a:pos x="16" y="72"/>
                  </a:cxn>
                  <a:cxn ang="0">
                    <a:pos x="19" y="75"/>
                  </a:cxn>
                  <a:cxn ang="0">
                    <a:pos x="19" y="75"/>
                  </a:cxn>
                  <a:cxn ang="0">
                    <a:pos x="19" y="75"/>
                  </a:cxn>
                  <a:cxn ang="0">
                    <a:pos x="25" y="84"/>
                  </a:cxn>
                  <a:cxn ang="0">
                    <a:pos x="57" y="75"/>
                  </a:cxn>
                  <a:cxn ang="0">
                    <a:pos x="63" y="68"/>
                  </a:cxn>
                  <a:cxn ang="0">
                    <a:pos x="63" y="68"/>
                  </a:cxn>
                  <a:cxn ang="0">
                    <a:pos x="63" y="68"/>
                  </a:cxn>
                  <a:cxn ang="0">
                    <a:pos x="69" y="68"/>
                  </a:cxn>
                  <a:cxn ang="0">
                    <a:pos x="72" y="46"/>
                  </a:cxn>
                  <a:cxn ang="0">
                    <a:pos x="72" y="46"/>
                  </a:cxn>
                  <a:cxn ang="0">
                    <a:pos x="72" y="46"/>
                  </a:cxn>
                  <a:cxn ang="0">
                    <a:pos x="85" y="30"/>
                  </a:cxn>
                  <a:cxn ang="0">
                    <a:pos x="91" y="26"/>
                  </a:cxn>
                  <a:cxn ang="0">
                    <a:pos x="104" y="23"/>
                  </a:cxn>
                  <a:cxn ang="0">
                    <a:pos x="104" y="42"/>
                  </a:cxn>
                  <a:cxn ang="0">
                    <a:pos x="104" y="46"/>
                  </a:cxn>
                  <a:cxn ang="0">
                    <a:pos x="104" y="49"/>
                  </a:cxn>
                  <a:cxn ang="0">
                    <a:pos x="101" y="46"/>
                  </a:cxn>
                  <a:cxn ang="0">
                    <a:pos x="104" y="42"/>
                  </a:cxn>
                </a:cxnLst>
                <a:rect l="0" t="0" r="r" b="b"/>
                <a:pathLst>
                  <a:path w="104" h="84">
                    <a:moveTo>
                      <a:pt x="104" y="23"/>
                    </a:moveTo>
                    <a:cubicBezTo>
                      <a:pt x="104" y="20"/>
                      <a:pt x="104" y="20"/>
                      <a:pt x="104" y="17"/>
                    </a:cubicBezTo>
                    <a:cubicBezTo>
                      <a:pt x="101" y="17"/>
                      <a:pt x="101" y="17"/>
                      <a:pt x="98" y="17"/>
                    </a:cubicBezTo>
                    <a:cubicBezTo>
                      <a:pt x="98" y="17"/>
                      <a:pt x="94" y="17"/>
                      <a:pt x="91" y="17"/>
                    </a:cubicBezTo>
                    <a:cubicBezTo>
                      <a:pt x="91" y="17"/>
                      <a:pt x="91" y="17"/>
                      <a:pt x="91" y="17"/>
                    </a:cubicBezTo>
                    <a:cubicBezTo>
                      <a:pt x="85" y="13"/>
                      <a:pt x="85" y="13"/>
                      <a:pt x="85" y="13"/>
                    </a:cubicBezTo>
                    <a:cubicBezTo>
                      <a:pt x="85" y="13"/>
                      <a:pt x="85" y="13"/>
                      <a:pt x="85" y="13"/>
                    </a:cubicBezTo>
                    <a:cubicBezTo>
                      <a:pt x="79" y="13"/>
                      <a:pt x="79" y="13"/>
                      <a:pt x="79" y="13"/>
                    </a:cubicBezTo>
                    <a:cubicBezTo>
                      <a:pt x="72" y="10"/>
                      <a:pt x="72" y="10"/>
                      <a:pt x="72" y="10"/>
                    </a:cubicBezTo>
                    <a:cubicBezTo>
                      <a:pt x="66" y="10"/>
                      <a:pt x="66" y="10"/>
                      <a:pt x="66" y="10"/>
                    </a:cubicBezTo>
                    <a:cubicBezTo>
                      <a:pt x="63" y="7"/>
                      <a:pt x="63" y="7"/>
                      <a:pt x="63" y="7"/>
                    </a:cubicBezTo>
                    <a:cubicBezTo>
                      <a:pt x="47" y="4"/>
                      <a:pt x="28" y="4"/>
                      <a:pt x="13" y="0"/>
                    </a:cubicBezTo>
                    <a:cubicBezTo>
                      <a:pt x="6" y="4"/>
                      <a:pt x="3" y="7"/>
                      <a:pt x="0" y="7"/>
                    </a:cubicBezTo>
                    <a:cubicBezTo>
                      <a:pt x="0" y="10"/>
                      <a:pt x="3" y="13"/>
                      <a:pt x="3" y="13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3" y="17"/>
                      <a:pt x="3" y="17"/>
                      <a:pt x="3" y="17"/>
                    </a:cubicBezTo>
                    <a:cubicBezTo>
                      <a:pt x="3" y="17"/>
                      <a:pt x="3" y="17"/>
                      <a:pt x="3" y="17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13" y="20"/>
                      <a:pt x="13" y="20"/>
                      <a:pt x="13" y="20"/>
                    </a:cubicBezTo>
                    <a:cubicBezTo>
                      <a:pt x="19" y="17"/>
                      <a:pt x="19" y="17"/>
                      <a:pt x="19" y="17"/>
                    </a:cubicBezTo>
                    <a:cubicBezTo>
                      <a:pt x="22" y="20"/>
                      <a:pt x="22" y="20"/>
                      <a:pt x="22" y="20"/>
                    </a:cubicBezTo>
                    <a:cubicBezTo>
                      <a:pt x="25" y="23"/>
                      <a:pt x="25" y="23"/>
                      <a:pt x="25" y="23"/>
                    </a:cubicBezTo>
                    <a:cubicBezTo>
                      <a:pt x="25" y="26"/>
                      <a:pt x="25" y="26"/>
                      <a:pt x="25" y="26"/>
                    </a:cubicBezTo>
                    <a:cubicBezTo>
                      <a:pt x="19" y="30"/>
                      <a:pt x="19" y="30"/>
                      <a:pt x="19" y="30"/>
                    </a:cubicBezTo>
                    <a:cubicBezTo>
                      <a:pt x="19" y="33"/>
                      <a:pt x="19" y="33"/>
                      <a:pt x="19" y="33"/>
                    </a:cubicBezTo>
                    <a:cubicBezTo>
                      <a:pt x="19" y="39"/>
                      <a:pt x="19" y="39"/>
                      <a:pt x="19" y="39"/>
                    </a:cubicBezTo>
                    <a:cubicBezTo>
                      <a:pt x="19" y="42"/>
                      <a:pt x="19" y="42"/>
                      <a:pt x="19" y="42"/>
                    </a:cubicBezTo>
                    <a:cubicBezTo>
                      <a:pt x="16" y="46"/>
                      <a:pt x="16" y="46"/>
                      <a:pt x="16" y="46"/>
                    </a:cubicBezTo>
                    <a:cubicBezTo>
                      <a:pt x="13" y="46"/>
                      <a:pt x="13" y="46"/>
                      <a:pt x="13" y="46"/>
                    </a:cubicBezTo>
                    <a:cubicBezTo>
                      <a:pt x="16" y="49"/>
                      <a:pt x="16" y="49"/>
                      <a:pt x="16" y="49"/>
                    </a:cubicBezTo>
                    <a:cubicBezTo>
                      <a:pt x="16" y="52"/>
                      <a:pt x="16" y="52"/>
                      <a:pt x="16" y="52"/>
                    </a:cubicBezTo>
                    <a:cubicBezTo>
                      <a:pt x="19" y="55"/>
                      <a:pt x="19" y="55"/>
                      <a:pt x="19" y="55"/>
                    </a:cubicBezTo>
                    <a:cubicBezTo>
                      <a:pt x="13" y="59"/>
                      <a:pt x="13" y="59"/>
                      <a:pt x="13" y="59"/>
                    </a:cubicBezTo>
                    <a:cubicBezTo>
                      <a:pt x="16" y="62"/>
                      <a:pt x="16" y="62"/>
                      <a:pt x="16" y="62"/>
                    </a:cubicBezTo>
                    <a:cubicBezTo>
                      <a:pt x="13" y="68"/>
                      <a:pt x="13" y="68"/>
                      <a:pt x="13" y="68"/>
                    </a:cubicBezTo>
                    <a:cubicBezTo>
                      <a:pt x="9" y="72"/>
                      <a:pt x="9" y="72"/>
                      <a:pt x="9" y="72"/>
                    </a:cubicBezTo>
                    <a:cubicBezTo>
                      <a:pt x="9" y="72"/>
                      <a:pt x="9" y="72"/>
                      <a:pt x="9" y="72"/>
                    </a:cubicBezTo>
                    <a:cubicBezTo>
                      <a:pt x="13" y="72"/>
                      <a:pt x="13" y="72"/>
                      <a:pt x="13" y="72"/>
                    </a:cubicBezTo>
                    <a:cubicBezTo>
                      <a:pt x="16" y="72"/>
                      <a:pt x="16" y="72"/>
                      <a:pt x="16" y="72"/>
                    </a:cubicBezTo>
                    <a:cubicBezTo>
                      <a:pt x="16" y="72"/>
                      <a:pt x="16" y="72"/>
                      <a:pt x="16" y="72"/>
                    </a:cubicBezTo>
                    <a:cubicBezTo>
                      <a:pt x="19" y="75"/>
                      <a:pt x="19" y="75"/>
                      <a:pt x="19" y="75"/>
                    </a:cubicBezTo>
                    <a:cubicBezTo>
                      <a:pt x="19" y="75"/>
                      <a:pt x="19" y="75"/>
                      <a:pt x="19" y="75"/>
                    </a:cubicBezTo>
                    <a:cubicBezTo>
                      <a:pt x="19" y="75"/>
                      <a:pt x="19" y="75"/>
                      <a:pt x="19" y="75"/>
                    </a:cubicBezTo>
                    <a:cubicBezTo>
                      <a:pt x="19" y="78"/>
                      <a:pt x="22" y="81"/>
                      <a:pt x="25" y="84"/>
                    </a:cubicBezTo>
                    <a:cubicBezTo>
                      <a:pt x="35" y="78"/>
                      <a:pt x="44" y="78"/>
                      <a:pt x="57" y="75"/>
                    </a:cubicBezTo>
                    <a:cubicBezTo>
                      <a:pt x="57" y="72"/>
                      <a:pt x="60" y="72"/>
                      <a:pt x="63" y="68"/>
                    </a:cubicBezTo>
                    <a:cubicBezTo>
                      <a:pt x="63" y="68"/>
                      <a:pt x="63" y="68"/>
                      <a:pt x="63" y="68"/>
                    </a:cubicBezTo>
                    <a:cubicBezTo>
                      <a:pt x="63" y="68"/>
                      <a:pt x="63" y="68"/>
                      <a:pt x="63" y="68"/>
                    </a:cubicBezTo>
                    <a:cubicBezTo>
                      <a:pt x="63" y="68"/>
                      <a:pt x="66" y="68"/>
                      <a:pt x="69" y="68"/>
                    </a:cubicBezTo>
                    <a:cubicBezTo>
                      <a:pt x="69" y="52"/>
                      <a:pt x="82" y="62"/>
                      <a:pt x="72" y="46"/>
                    </a:cubicBezTo>
                    <a:cubicBezTo>
                      <a:pt x="72" y="46"/>
                      <a:pt x="72" y="46"/>
                      <a:pt x="72" y="46"/>
                    </a:cubicBezTo>
                    <a:cubicBezTo>
                      <a:pt x="72" y="46"/>
                      <a:pt x="72" y="46"/>
                      <a:pt x="72" y="46"/>
                    </a:cubicBezTo>
                    <a:cubicBezTo>
                      <a:pt x="76" y="42"/>
                      <a:pt x="82" y="33"/>
                      <a:pt x="85" y="30"/>
                    </a:cubicBezTo>
                    <a:cubicBezTo>
                      <a:pt x="88" y="30"/>
                      <a:pt x="91" y="30"/>
                      <a:pt x="91" y="26"/>
                    </a:cubicBezTo>
                    <a:cubicBezTo>
                      <a:pt x="94" y="26"/>
                      <a:pt x="98" y="23"/>
                      <a:pt x="104" y="23"/>
                    </a:cubicBezTo>
                    <a:close/>
                    <a:moveTo>
                      <a:pt x="104" y="42"/>
                    </a:moveTo>
                    <a:cubicBezTo>
                      <a:pt x="104" y="42"/>
                      <a:pt x="104" y="42"/>
                      <a:pt x="104" y="46"/>
                    </a:cubicBezTo>
                    <a:cubicBezTo>
                      <a:pt x="104" y="46"/>
                      <a:pt x="104" y="46"/>
                      <a:pt x="104" y="49"/>
                    </a:cubicBezTo>
                    <a:cubicBezTo>
                      <a:pt x="101" y="46"/>
                      <a:pt x="101" y="46"/>
                      <a:pt x="101" y="46"/>
                    </a:cubicBezTo>
                    <a:cubicBezTo>
                      <a:pt x="101" y="46"/>
                      <a:pt x="101" y="46"/>
                      <a:pt x="104" y="42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45" name="Freeform 134"/>
              <p:cNvSpPr>
                <a:spLocks noEditPoints="1"/>
              </p:cNvSpPr>
              <p:nvPr/>
            </p:nvSpPr>
            <p:spPr bwMode="auto">
              <a:xfrm>
                <a:off x="953037" y="3783768"/>
                <a:ext cx="157773" cy="244261"/>
              </a:xfrm>
              <a:custGeom>
                <a:avLst/>
                <a:gdLst/>
                <a:ahLst/>
                <a:cxnLst>
                  <a:cxn ang="0">
                    <a:pos x="3" y="57"/>
                  </a:cxn>
                  <a:cxn ang="0">
                    <a:pos x="0" y="63"/>
                  </a:cxn>
                  <a:cxn ang="0">
                    <a:pos x="6" y="60"/>
                  </a:cxn>
                  <a:cxn ang="0">
                    <a:pos x="13" y="66"/>
                  </a:cxn>
                  <a:cxn ang="0">
                    <a:pos x="16" y="54"/>
                  </a:cxn>
                  <a:cxn ang="0">
                    <a:pos x="57" y="0"/>
                  </a:cxn>
                  <a:cxn ang="0">
                    <a:pos x="54" y="3"/>
                  </a:cxn>
                  <a:cxn ang="0">
                    <a:pos x="57" y="3"/>
                  </a:cxn>
                  <a:cxn ang="0">
                    <a:pos x="38" y="12"/>
                  </a:cxn>
                  <a:cxn ang="0">
                    <a:pos x="38" y="16"/>
                  </a:cxn>
                  <a:cxn ang="0">
                    <a:pos x="38" y="12"/>
                  </a:cxn>
                  <a:cxn ang="0">
                    <a:pos x="9" y="22"/>
                  </a:cxn>
                  <a:cxn ang="0">
                    <a:pos x="9" y="28"/>
                  </a:cxn>
                  <a:cxn ang="0">
                    <a:pos x="6" y="28"/>
                  </a:cxn>
                  <a:cxn ang="0">
                    <a:pos x="3" y="35"/>
                  </a:cxn>
                  <a:cxn ang="0">
                    <a:pos x="6" y="28"/>
                  </a:cxn>
                  <a:cxn ang="0">
                    <a:pos x="25" y="63"/>
                  </a:cxn>
                  <a:cxn ang="0">
                    <a:pos x="25" y="66"/>
                  </a:cxn>
                  <a:cxn ang="0">
                    <a:pos x="25" y="63"/>
                  </a:cxn>
                  <a:cxn ang="0">
                    <a:pos x="13" y="108"/>
                  </a:cxn>
                  <a:cxn ang="0">
                    <a:pos x="41" y="92"/>
                  </a:cxn>
                  <a:cxn ang="0">
                    <a:pos x="19" y="85"/>
                  </a:cxn>
                  <a:cxn ang="0">
                    <a:pos x="28" y="79"/>
                  </a:cxn>
                  <a:cxn ang="0">
                    <a:pos x="25" y="73"/>
                  </a:cxn>
                  <a:cxn ang="0">
                    <a:pos x="28" y="76"/>
                  </a:cxn>
                  <a:cxn ang="0">
                    <a:pos x="35" y="63"/>
                  </a:cxn>
                  <a:cxn ang="0">
                    <a:pos x="22" y="57"/>
                  </a:cxn>
                  <a:cxn ang="0">
                    <a:pos x="19" y="57"/>
                  </a:cxn>
                  <a:cxn ang="0">
                    <a:pos x="22" y="47"/>
                  </a:cxn>
                  <a:cxn ang="0">
                    <a:pos x="22" y="50"/>
                  </a:cxn>
                  <a:cxn ang="0">
                    <a:pos x="19" y="47"/>
                  </a:cxn>
                  <a:cxn ang="0">
                    <a:pos x="13" y="47"/>
                  </a:cxn>
                  <a:cxn ang="0">
                    <a:pos x="13" y="44"/>
                  </a:cxn>
                  <a:cxn ang="0">
                    <a:pos x="13" y="31"/>
                  </a:cxn>
                  <a:cxn ang="0">
                    <a:pos x="19" y="31"/>
                  </a:cxn>
                  <a:cxn ang="0">
                    <a:pos x="22" y="25"/>
                  </a:cxn>
                  <a:cxn ang="0">
                    <a:pos x="25" y="22"/>
                  </a:cxn>
                  <a:cxn ang="0">
                    <a:pos x="38" y="19"/>
                  </a:cxn>
                  <a:cxn ang="0">
                    <a:pos x="32" y="28"/>
                  </a:cxn>
                  <a:cxn ang="0">
                    <a:pos x="32" y="31"/>
                  </a:cxn>
                  <a:cxn ang="0">
                    <a:pos x="41" y="28"/>
                  </a:cxn>
                  <a:cxn ang="0">
                    <a:pos x="47" y="31"/>
                  </a:cxn>
                  <a:cxn ang="0">
                    <a:pos x="38" y="41"/>
                  </a:cxn>
                  <a:cxn ang="0">
                    <a:pos x="38" y="44"/>
                  </a:cxn>
                  <a:cxn ang="0">
                    <a:pos x="60" y="79"/>
                  </a:cxn>
                  <a:cxn ang="0">
                    <a:pos x="76" y="82"/>
                  </a:cxn>
                  <a:cxn ang="0">
                    <a:pos x="73" y="95"/>
                  </a:cxn>
                  <a:cxn ang="0">
                    <a:pos x="51" y="101"/>
                  </a:cxn>
                  <a:cxn ang="0">
                    <a:pos x="28" y="104"/>
                  </a:cxn>
                  <a:cxn ang="0">
                    <a:pos x="19" y="108"/>
                  </a:cxn>
                </a:cxnLst>
                <a:rect l="0" t="0" r="r" b="b"/>
                <a:pathLst>
                  <a:path w="76" h="108">
                    <a:moveTo>
                      <a:pt x="9" y="54"/>
                    </a:moveTo>
                    <a:cubicBezTo>
                      <a:pt x="3" y="57"/>
                      <a:pt x="3" y="57"/>
                      <a:pt x="3" y="57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3" y="63"/>
                      <a:pt x="3" y="63"/>
                      <a:pt x="3" y="63"/>
                    </a:cubicBezTo>
                    <a:cubicBezTo>
                      <a:pt x="6" y="60"/>
                      <a:pt x="6" y="60"/>
                      <a:pt x="6" y="60"/>
                    </a:cubicBezTo>
                    <a:cubicBezTo>
                      <a:pt x="9" y="63"/>
                      <a:pt x="9" y="63"/>
                      <a:pt x="9" y="63"/>
                    </a:cubicBezTo>
                    <a:cubicBezTo>
                      <a:pt x="13" y="66"/>
                      <a:pt x="13" y="66"/>
                      <a:pt x="13" y="66"/>
                    </a:cubicBezTo>
                    <a:cubicBezTo>
                      <a:pt x="19" y="63"/>
                      <a:pt x="19" y="63"/>
                      <a:pt x="19" y="63"/>
                    </a:cubicBezTo>
                    <a:cubicBezTo>
                      <a:pt x="19" y="60"/>
                      <a:pt x="16" y="57"/>
                      <a:pt x="16" y="54"/>
                    </a:cubicBezTo>
                    <a:cubicBezTo>
                      <a:pt x="13" y="54"/>
                      <a:pt x="9" y="54"/>
                      <a:pt x="9" y="54"/>
                    </a:cubicBezTo>
                    <a:close/>
                    <a:moveTo>
                      <a:pt x="57" y="0"/>
                    </a:moveTo>
                    <a:cubicBezTo>
                      <a:pt x="57" y="0"/>
                      <a:pt x="57" y="0"/>
                      <a:pt x="57" y="0"/>
                    </a:cubicBezTo>
                    <a:cubicBezTo>
                      <a:pt x="54" y="3"/>
                      <a:pt x="54" y="3"/>
                      <a:pt x="54" y="3"/>
                    </a:cubicBezTo>
                    <a:cubicBezTo>
                      <a:pt x="57" y="6"/>
                      <a:pt x="57" y="6"/>
                      <a:pt x="57" y="6"/>
                    </a:cubicBezTo>
                    <a:cubicBezTo>
                      <a:pt x="57" y="3"/>
                      <a:pt x="57" y="3"/>
                      <a:pt x="57" y="3"/>
                    </a:cubicBezTo>
                    <a:cubicBezTo>
                      <a:pt x="57" y="0"/>
                      <a:pt x="57" y="0"/>
                      <a:pt x="57" y="0"/>
                    </a:cubicBezTo>
                    <a:close/>
                    <a:moveTo>
                      <a:pt x="38" y="12"/>
                    </a:moveTo>
                    <a:cubicBezTo>
                      <a:pt x="38" y="12"/>
                      <a:pt x="38" y="12"/>
                      <a:pt x="38" y="12"/>
                    </a:cubicBezTo>
                    <a:cubicBezTo>
                      <a:pt x="38" y="16"/>
                      <a:pt x="38" y="16"/>
                      <a:pt x="38" y="16"/>
                    </a:cubicBezTo>
                    <a:cubicBezTo>
                      <a:pt x="41" y="16"/>
                      <a:pt x="41" y="16"/>
                      <a:pt x="44" y="16"/>
                    </a:cubicBezTo>
                    <a:cubicBezTo>
                      <a:pt x="38" y="12"/>
                      <a:pt x="38" y="12"/>
                      <a:pt x="38" y="12"/>
                    </a:cubicBezTo>
                    <a:close/>
                    <a:moveTo>
                      <a:pt x="9" y="22"/>
                    </a:moveTo>
                    <a:cubicBezTo>
                      <a:pt x="9" y="22"/>
                      <a:pt x="9" y="22"/>
                      <a:pt x="9" y="22"/>
                    </a:cubicBezTo>
                    <a:cubicBezTo>
                      <a:pt x="13" y="22"/>
                      <a:pt x="13" y="19"/>
                      <a:pt x="16" y="19"/>
                    </a:cubicBezTo>
                    <a:cubicBezTo>
                      <a:pt x="16" y="25"/>
                      <a:pt x="16" y="25"/>
                      <a:pt x="9" y="28"/>
                    </a:cubicBezTo>
                    <a:cubicBezTo>
                      <a:pt x="9" y="25"/>
                      <a:pt x="9" y="25"/>
                      <a:pt x="9" y="22"/>
                    </a:cubicBezTo>
                    <a:close/>
                    <a:moveTo>
                      <a:pt x="6" y="28"/>
                    </a:moveTo>
                    <a:cubicBezTo>
                      <a:pt x="6" y="28"/>
                      <a:pt x="6" y="28"/>
                      <a:pt x="6" y="28"/>
                    </a:cubicBezTo>
                    <a:cubicBezTo>
                      <a:pt x="6" y="31"/>
                      <a:pt x="6" y="35"/>
                      <a:pt x="3" y="35"/>
                    </a:cubicBezTo>
                    <a:cubicBezTo>
                      <a:pt x="6" y="31"/>
                      <a:pt x="6" y="35"/>
                      <a:pt x="9" y="28"/>
                    </a:cubicBezTo>
                    <a:cubicBezTo>
                      <a:pt x="6" y="28"/>
                      <a:pt x="6" y="28"/>
                      <a:pt x="6" y="28"/>
                    </a:cubicBezTo>
                    <a:close/>
                    <a:moveTo>
                      <a:pt x="25" y="63"/>
                    </a:moveTo>
                    <a:cubicBezTo>
                      <a:pt x="25" y="63"/>
                      <a:pt x="25" y="63"/>
                      <a:pt x="25" y="63"/>
                    </a:cubicBezTo>
                    <a:cubicBezTo>
                      <a:pt x="25" y="63"/>
                      <a:pt x="25" y="63"/>
                      <a:pt x="25" y="66"/>
                    </a:cubicBezTo>
                    <a:cubicBezTo>
                      <a:pt x="25" y="66"/>
                      <a:pt x="25" y="66"/>
                      <a:pt x="25" y="66"/>
                    </a:cubicBezTo>
                    <a:cubicBezTo>
                      <a:pt x="28" y="66"/>
                      <a:pt x="28" y="63"/>
                      <a:pt x="28" y="63"/>
                    </a:cubicBezTo>
                    <a:cubicBezTo>
                      <a:pt x="28" y="63"/>
                      <a:pt x="28" y="63"/>
                      <a:pt x="25" y="63"/>
                    </a:cubicBezTo>
                    <a:close/>
                    <a:moveTo>
                      <a:pt x="13" y="108"/>
                    </a:moveTo>
                    <a:cubicBezTo>
                      <a:pt x="13" y="108"/>
                      <a:pt x="13" y="108"/>
                      <a:pt x="13" y="108"/>
                    </a:cubicBezTo>
                    <a:cubicBezTo>
                      <a:pt x="22" y="101"/>
                      <a:pt x="25" y="95"/>
                      <a:pt x="35" y="95"/>
                    </a:cubicBezTo>
                    <a:cubicBezTo>
                      <a:pt x="38" y="95"/>
                      <a:pt x="38" y="92"/>
                      <a:pt x="41" y="92"/>
                    </a:cubicBezTo>
                    <a:cubicBezTo>
                      <a:pt x="32" y="92"/>
                      <a:pt x="25" y="92"/>
                      <a:pt x="19" y="89"/>
                    </a:cubicBezTo>
                    <a:cubicBezTo>
                      <a:pt x="19" y="89"/>
                      <a:pt x="19" y="89"/>
                      <a:pt x="19" y="85"/>
                    </a:cubicBezTo>
                    <a:cubicBezTo>
                      <a:pt x="22" y="85"/>
                      <a:pt x="25" y="85"/>
                      <a:pt x="28" y="82"/>
                    </a:cubicBezTo>
                    <a:cubicBezTo>
                      <a:pt x="28" y="79"/>
                      <a:pt x="28" y="79"/>
                      <a:pt x="28" y="79"/>
                    </a:cubicBezTo>
                    <a:cubicBezTo>
                      <a:pt x="22" y="79"/>
                      <a:pt x="22" y="79"/>
                      <a:pt x="22" y="79"/>
                    </a:cubicBezTo>
                    <a:cubicBezTo>
                      <a:pt x="25" y="73"/>
                      <a:pt x="25" y="73"/>
                      <a:pt x="25" y="73"/>
                    </a:cubicBezTo>
                    <a:cubicBezTo>
                      <a:pt x="25" y="73"/>
                      <a:pt x="25" y="73"/>
                      <a:pt x="28" y="73"/>
                    </a:cubicBezTo>
                    <a:cubicBezTo>
                      <a:pt x="28" y="73"/>
                      <a:pt x="28" y="73"/>
                      <a:pt x="28" y="76"/>
                    </a:cubicBezTo>
                    <a:cubicBezTo>
                      <a:pt x="35" y="73"/>
                      <a:pt x="38" y="73"/>
                      <a:pt x="41" y="66"/>
                    </a:cubicBezTo>
                    <a:cubicBezTo>
                      <a:pt x="38" y="66"/>
                      <a:pt x="38" y="66"/>
                      <a:pt x="35" y="63"/>
                    </a:cubicBezTo>
                    <a:cubicBezTo>
                      <a:pt x="35" y="60"/>
                      <a:pt x="35" y="63"/>
                      <a:pt x="35" y="57"/>
                    </a:cubicBezTo>
                    <a:cubicBezTo>
                      <a:pt x="32" y="57"/>
                      <a:pt x="28" y="57"/>
                      <a:pt x="22" y="57"/>
                    </a:cubicBezTo>
                    <a:cubicBezTo>
                      <a:pt x="22" y="60"/>
                      <a:pt x="22" y="60"/>
                      <a:pt x="22" y="60"/>
                    </a:cubicBezTo>
                    <a:cubicBezTo>
                      <a:pt x="22" y="60"/>
                      <a:pt x="22" y="57"/>
                      <a:pt x="19" y="57"/>
                    </a:cubicBezTo>
                    <a:cubicBezTo>
                      <a:pt x="22" y="54"/>
                      <a:pt x="25" y="54"/>
                      <a:pt x="25" y="50"/>
                    </a:cubicBezTo>
                    <a:cubicBezTo>
                      <a:pt x="25" y="47"/>
                      <a:pt x="22" y="47"/>
                      <a:pt x="22" y="47"/>
                    </a:cubicBezTo>
                    <a:cubicBezTo>
                      <a:pt x="22" y="47"/>
                      <a:pt x="22" y="47"/>
                      <a:pt x="22" y="47"/>
                    </a:cubicBezTo>
                    <a:cubicBezTo>
                      <a:pt x="22" y="50"/>
                      <a:pt x="22" y="50"/>
                      <a:pt x="22" y="50"/>
                    </a:cubicBezTo>
                    <a:cubicBezTo>
                      <a:pt x="19" y="50"/>
                      <a:pt x="19" y="50"/>
                      <a:pt x="16" y="54"/>
                    </a:cubicBezTo>
                    <a:cubicBezTo>
                      <a:pt x="16" y="47"/>
                      <a:pt x="16" y="50"/>
                      <a:pt x="19" y="47"/>
                    </a:cubicBezTo>
                    <a:cubicBezTo>
                      <a:pt x="16" y="47"/>
                      <a:pt x="16" y="47"/>
                      <a:pt x="13" y="50"/>
                    </a:cubicBezTo>
                    <a:cubicBezTo>
                      <a:pt x="13" y="47"/>
                      <a:pt x="13" y="47"/>
                      <a:pt x="13" y="47"/>
                    </a:cubicBezTo>
                    <a:cubicBezTo>
                      <a:pt x="19" y="41"/>
                      <a:pt x="19" y="47"/>
                      <a:pt x="19" y="41"/>
                    </a:cubicBezTo>
                    <a:cubicBezTo>
                      <a:pt x="19" y="41"/>
                      <a:pt x="16" y="41"/>
                      <a:pt x="13" y="44"/>
                    </a:cubicBezTo>
                    <a:cubicBezTo>
                      <a:pt x="16" y="38"/>
                      <a:pt x="16" y="38"/>
                      <a:pt x="19" y="35"/>
                    </a:cubicBezTo>
                    <a:cubicBezTo>
                      <a:pt x="16" y="35"/>
                      <a:pt x="13" y="31"/>
                      <a:pt x="13" y="31"/>
                    </a:cubicBezTo>
                    <a:cubicBezTo>
                      <a:pt x="13" y="28"/>
                      <a:pt x="13" y="28"/>
                      <a:pt x="13" y="28"/>
                    </a:cubicBezTo>
                    <a:cubicBezTo>
                      <a:pt x="16" y="28"/>
                      <a:pt x="16" y="31"/>
                      <a:pt x="19" y="31"/>
                    </a:cubicBezTo>
                    <a:cubicBezTo>
                      <a:pt x="19" y="28"/>
                      <a:pt x="19" y="28"/>
                      <a:pt x="19" y="28"/>
                    </a:cubicBezTo>
                    <a:cubicBezTo>
                      <a:pt x="22" y="28"/>
                      <a:pt x="22" y="28"/>
                      <a:pt x="22" y="25"/>
                    </a:cubicBezTo>
                    <a:cubicBezTo>
                      <a:pt x="22" y="25"/>
                      <a:pt x="22" y="25"/>
                      <a:pt x="22" y="25"/>
                    </a:cubicBezTo>
                    <a:cubicBezTo>
                      <a:pt x="25" y="22"/>
                      <a:pt x="25" y="22"/>
                      <a:pt x="25" y="22"/>
                    </a:cubicBezTo>
                    <a:cubicBezTo>
                      <a:pt x="25" y="22"/>
                      <a:pt x="25" y="22"/>
                      <a:pt x="25" y="19"/>
                    </a:cubicBezTo>
                    <a:cubicBezTo>
                      <a:pt x="32" y="19"/>
                      <a:pt x="35" y="19"/>
                      <a:pt x="38" y="19"/>
                    </a:cubicBezTo>
                    <a:cubicBezTo>
                      <a:pt x="41" y="19"/>
                      <a:pt x="41" y="19"/>
                      <a:pt x="41" y="19"/>
                    </a:cubicBezTo>
                    <a:cubicBezTo>
                      <a:pt x="38" y="25"/>
                      <a:pt x="35" y="25"/>
                      <a:pt x="32" y="28"/>
                    </a:cubicBezTo>
                    <a:cubicBezTo>
                      <a:pt x="35" y="28"/>
                      <a:pt x="35" y="28"/>
                      <a:pt x="35" y="28"/>
                    </a:cubicBezTo>
                    <a:cubicBezTo>
                      <a:pt x="35" y="28"/>
                      <a:pt x="32" y="28"/>
                      <a:pt x="32" y="31"/>
                    </a:cubicBezTo>
                    <a:cubicBezTo>
                      <a:pt x="35" y="28"/>
                      <a:pt x="35" y="28"/>
                      <a:pt x="38" y="28"/>
                    </a:cubicBezTo>
                    <a:cubicBezTo>
                      <a:pt x="41" y="28"/>
                      <a:pt x="41" y="28"/>
                      <a:pt x="41" y="28"/>
                    </a:cubicBezTo>
                    <a:cubicBezTo>
                      <a:pt x="41" y="31"/>
                      <a:pt x="44" y="28"/>
                      <a:pt x="44" y="31"/>
                    </a:cubicBezTo>
                    <a:cubicBezTo>
                      <a:pt x="47" y="31"/>
                      <a:pt x="47" y="31"/>
                      <a:pt x="47" y="31"/>
                    </a:cubicBezTo>
                    <a:cubicBezTo>
                      <a:pt x="47" y="35"/>
                      <a:pt x="47" y="35"/>
                      <a:pt x="47" y="35"/>
                    </a:cubicBezTo>
                    <a:cubicBezTo>
                      <a:pt x="44" y="41"/>
                      <a:pt x="41" y="41"/>
                      <a:pt x="38" y="41"/>
                    </a:cubicBezTo>
                    <a:cubicBezTo>
                      <a:pt x="41" y="41"/>
                      <a:pt x="41" y="41"/>
                      <a:pt x="41" y="41"/>
                    </a:cubicBezTo>
                    <a:cubicBezTo>
                      <a:pt x="41" y="44"/>
                      <a:pt x="41" y="44"/>
                      <a:pt x="38" y="44"/>
                    </a:cubicBezTo>
                    <a:cubicBezTo>
                      <a:pt x="47" y="44"/>
                      <a:pt x="63" y="66"/>
                      <a:pt x="63" y="76"/>
                    </a:cubicBezTo>
                    <a:cubicBezTo>
                      <a:pt x="63" y="76"/>
                      <a:pt x="63" y="76"/>
                      <a:pt x="60" y="79"/>
                    </a:cubicBezTo>
                    <a:cubicBezTo>
                      <a:pt x="63" y="79"/>
                      <a:pt x="63" y="79"/>
                      <a:pt x="63" y="79"/>
                    </a:cubicBezTo>
                    <a:cubicBezTo>
                      <a:pt x="70" y="76"/>
                      <a:pt x="73" y="76"/>
                      <a:pt x="76" y="82"/>
                    </a:cubicBezTo>
                    <a:cubicBezTo>
                      <a:pt x="73" y="85"/>
                      <a:pt x="70" y="89"/>
                      <a:pt x="66" y="92"/>
                    </a:cubicBezTo>
                    <a:cubicBezTo>
                      <a:pt x="66" y="92"/>
                      <a:pt x="70" y="92"/>
                      <a:pt x="73" y="95"/>
                    </a:cubicBezTo>
                    <a:cubicBezTo>
                      <a:pt x="66" y="95"/>
                      <a:pt x="57" y="98"/>
                      <a:pt x="51" y="98"/>
                    </a:cubicBezTo>
                    <a:cubicBezTo>
                      <a:pt x="51" y="101"/>
                      <a:pt x="51" y="101"/>
                      <a:pt x="51" y="101"/>
                    </a:cubicBezTo>
                    <a:cubicBezTo>
                      <a:pt x="44" y="101"/>
                      <a:pt x="38" y="101"/>
                      <a:pt x="32" y="101"/>
                    </a:cubicBezTo>
                    <a:cubicBezTo>
                      <a:pt x="32" y="101"/>
                      <a:pt x="32" y="104"/>
                      <a:pt x="28" y="104"/>
                    </a:cubicBezTo>
                    <a:cubicBezTo>
                      <a:pt x="25" y="104"/>
                      <a:pt x="22" y="104"/>
                      <a:pt x="19" y="108"/>
                    </a:cubicBezTo>
                    <a:cubicBezTo>
                      <a:pt x="19" y="108"/>
                      <a:pt x="19" y="108"/>
                      <a:pt x="19" y="108"/>
                    </a:cubicBezTo>
                    <a:cubicBezTo>
                      <a:pt x="16" y="108"/>
                      <a:pt x="16" y="108"/>
                      <a:pt x="13" y="108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46" name="Freeform 135"/>
              <p:cNvSpPr>
                <a:spLocks/>
              </p:cNvSpPr>
              <p:nvPr/>
            </p:nvSpPr>
            <p:spPr bwMode="auto">
              <a:xfrm>
                <a:off x="1176549" y="4091248"/>
                <a:ext cx="74504" cy="36400"/>
              </a:xfrm>
              <a:custGeom>
                <a:avLst/>
                <a:gdLst/>
                <a:ahLst/>
                <a:cxnLst>
                  <a:cxn ang="0">
                    <a:pos x="85" y="21"/>
                  </a:cxn>
                  <a:cxn ang="0">
                    <a:pos x="85" y="21"/>
                  </a:cxn>
                  <a:cxn ang="0">
                    <a:pos x="76" y="21"/>
                  </a:cxn>
                  <a:cxn ang="0">
                    <a:pos x="69" y="14"/>
                  </a:cxn>
                  <a:cxn ang="0">
                    <a:pos x="62" y="7"/>
                  </a:cxn>
                  <a:cxn ang="0">
                    <a:pos x="54" y="0"/>
                  </a:cxn>
                  <a:cxn ang="0">
                    <a:pos x="45" y="0"/>
                  </a:cxn>
                  <a:cxn ang="0">
                    <a:pos x="38" y="7"/>
                  </a:cxn>
                  <a:cxn ang="0">
                    <a:pos x="31" y="7"/>
                  </a:cxn>
                  <a:cxn ang="0">
                    <a:pos x="24" y="0"/>
                  </a:cxn>
                  <a:cxn ang="0">
                    <a:pos x="24" y="7"/>
                  </a:cxn>
                  <a:cxn ang="0">
                    <a:pos x="14" y="7"/>
                  </a:cxn>
                  <a:cxn ang="0">
                    <a:pos x="7" y="21"/>
                  </a:cxn>
                  <a:cxn ang="0">
                    <a:pos x="0" y="28"/>
                  </a:cxn>
                  <a:cxn ang="0">
                    <a:pos x="0" y="28"/>
                  </a:cxn>
                  <a:cxn ang="0">
                    <a:pos x="7" y="28"/>
                  </a:cxn>
                  <a:cxn ang="0">
                    <a:pos x="24" y="38"/>
                  </a:cxn>
                  <a:cxn ang="0">
                    <a:pos x="31" y="38"/>
                  </a:cxn>
                  <a:cxn ang="0">
                    <a:pos x="31" y="38"/>
                  </a:cxn>
                  <a:cxn ang="0">
                    <a:pos x="38" y="28"/>
                  </a:cxn>
                  <a:cxn ang="0">
                    <a:pos x="45" y="21"/>
                  </a:cxn>
                  <a:cxn ang="0">
                    <a:pos x="54" y="38"/>
                  </a:cxn>
                  <a:cxn ang="0">
                    <a:pos x="62" y="38"/>
                  </a:cxn>
                  <a:cxn ang="0">
                    <a:pos x="62" y="21"/>
                  </a:cxn>
                  <a:cxn ang="0">
                    <a:pos x="69" y="28"/>
                  </a:cxn>
                  <a:cxn ang="0">
                    <a:pos x="76" y="28"/>
                  </a:cxn>
                  <a:cxn ang="0">
                    <a:pos x="85" y="21"/>
                  </a:cxn>
                  <a:cxn ang="0">
                    <a:pos x="85" y="21"/>
                  </a:cxn>
                  <a:cxn ang="0">
                    <a:pos x="85" y="21"/>
                  </a:cxn>
                  <a:cxn ang="0">
                    <a:pos x="85" y="21"/>
                  </a:cxn>
                </a:cxnLst>
                <a:rect l="0" t="0" r="r" b="b"/>
                <a:pathLst>
                  <a:path w="85" h="38">
                    <a:moveTo>
                      <a:pt x="85" y="21"/>
                    </a:moveTo>
                    <a:lnTo>
                      <a:pt x="85" y="21"/>
                    </a:lnTo>
                    <a:lnTo>
                      <a:pt x="76" y="21"/>
                    </a:lnTo>
                    <a:lnTo>
                      <a:pt x="69" y="14"/>
                    </a:lnTo>
                    <a:lnTo>
                      <a:pt x="62" y="7"/>
                    </a:lnTo>
                    <a:lnTo>
                      <a:pt x="54" y="0"/>
                    </a:lnTo>
                    <a:lnTo>
                      <a:pt x="45" y="0"/>
                    </a:lnTo>
                    <a:lnTo>
                      <a:pt x="38" y="7"/>
                    </a:lnTo>
                    <a:lnTo>
                      <a:pt x="31" y="7"/>
                    </a:lnTo>
                    <a:lnTo>
                      <a:pt x="24" y="0"/>
                    </a:lnTo>
                    <a:lnTo>
                      <a:pt x="24" y="7"/>
                    </a:lnTo>
                    <a:lnTo>
                      <a:pt x="14" y="7"/>
                    </a:lnTo>
                    <a:lnTo>
                      <a:pt x="7" y="21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7" y="28"/>
                    </a:lnTo>
                    <a:lnTo>
                      <a:pt x="24" y="38"/>
                    </a:lnTo>
                    <a:lnTo>
                      <a:pt x="31" y="38"/>
                    </a:lnTo>
                    <a:lnTo>
                      <a:pt x="31" y="38"/>
                    </a:lnTo>
                    <a:lnTo>
                      <a:pt x="38" y="28"/>
                    </a:lnTo>
                    <a:lnTo>
                      <a:pt x="45" y="21"/>
                    </a:lnTo>
                    <a:lnTo>
                      <a:pt x="54" y="38"/>
                    </a:lnTo>
                    <a:lnTo>
                      <a:pt x="62" y="38"/>
                    </a:lnTo>
                    <a:lnTo>
                      <a:pt x="62" y="21"/>
                    </a:lnTo>
                    <a:lnTo>
                      <a:pt x="69" y="28"/>
                    </a:lnTo>
                    <a:lnTo>
                      <a:pt x="76" y="28"/>
                    </a:lnTo>
                    <a:lnTo>
                      <a:pt x="85" y="21"/>
                    </a:lnTo>
                    <a:lnTo>
                      <a:pt x="85" y="21"/>
                    </a:lnTo>
                    <a:lnTo>
                      <a:pt x="85" y="21"/>
                    </a:lnTo>
                    <a:lnTo>
                      <a:pt x="85" y="21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47" name="Freeform 136"/>
              <p:cNvSpPr>
                <a:spLocks/>
              </p:cNvSpPr>
              <p:nvPr/>
            </p:nvSpPr>
            <p:spPr bwMode="auto">
              <a:xfrm>
                <a:off x="1176549" y="4028028"/>
                <a:ext cx="8765" cy="18200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4" y="8"/>
                  </a:cxn>
                  <a:cxn ang="0">
                    <a:pos x="4" y="4"/>
                  </a:cxn>
                  <a:cxn ang="0">
                    <a:pos x="4" y="4"/>
                  </a:cxn>
                  <a:cxn ang="0">
                    <a:pos x="2" y="0"/>
                  </a:cxn>
                  <a:cxn ang="0">
                    <a:pos x="2" y="0"/>
                  </a:cxn>
                </a:cxnLst>
                <a:rect l="0" t="0" r="r" b="b"/>
                <a:pathLst>
                  <a:path w="4" h="8">
                    <a:moveTo>
                      <a:pt x="2" y="0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2" y="4"/>
                      <a:pt x="2" y="8"/>
                      <a:pt x="4" y="8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48" name="Freeform 137"/>
              <p:cNvSpPr>
                <a:spLocks noEditPoints="1"/>
              </p:cNvSpPr>
              <p:nvPr/>
            </p:nvSpPr>
            <p:spPr bwMode="auto">
              <a:xfrm>
                <a:off x="1234399" y="4054849"/>
                <a:ext cx="132354" cy="63220"/>
              </a:xfrm>
              <a:custGeom>
                <a:avLst/>
                <a:gdLst/>
                <a:ahLst/>
                <a:cxnLst>
                  <a:cxn ang="0">
                    <a:pos x="83" y="7"/>
                  </a:cxn>
                  <a:cxn ang="0">
                    <a:pos x="83" y="17"/>
                  </a:cxn>
                  <a:cxn ang="0">
                    <a:pos x="69" y="24"/>
                  </a:cxn>
                  <a:cxn ang="0">
                    <a:pos x="76" y="40"/>
                  </a:cxn>
                  <a:cxn ang="0">
                    <a:pos x="59" y="33"/>
                  </a:cxn>
                  <a:cxn ang="0">
                    <a:pos x="52" y="33"/>
                  </a:cxn>
                  <a:cxn ang="0">
                    <a:pos x="38" y="40"/>
                  </a:cxn>
                  <a:cxn ang="0">
                    <a:pos x="22" y="40"/>
                  </a:cxn>
                  <a:cxn ang="0">
                    <a:pos x="22" y="40"/>
                  </a:cxn>
                  <a:cxn ang="0">
                    <a:pos x="14" y="50"/>
                  </a:cxn>
                  <a:cxn ang="0">
                    <a:pos x="22" y="50"/>
                  </a:cxn>
                  <a:cxn ang="0">
                    <a:pos x="22" y="50"/>
                  </a:cxn>
                  <a:cxn ang="0">
                    <a:pos x="22" y="50"/>
                  </a:cxn>
                  <a:cxn ang="0">
                    <a:pos x="38" y="50"/>
                  </a:cxn>
                  <a:cxn ang="0">
                    <a:pos x="52" y="50"/>
                  </a:cxn>
                  <a:cxn ang="0">
                    <a:pos x="59" y="57"/>
                  </a:cxn>
                  <a:cxn ang="0">
                    <a:pos x="83" y="57"/>
                  </a:cxn>
                  <a:cxn ang="0">
                    <a:pos x="90" y="57"/>
                  </a:cxn>
                  <a:cxn ang="0">
                    <a:pos x="104" y="66"/>
                  </a:cxn>
                  <a:cxn ang="0">
                    <a:pos x="104" y="57"/>
                  </a:cxn>
                  <a:cxn ang="0">
                    <a:pos x="121" y="57"/>
                  </a:cxn>
                  <a:cxn ang="0">
                    <a:pos x="135" y="50"/>
                  </a:cxn>
                  <a:cxn ang="0">
                    <a:pos x="135" y="40"/>
                  </a:cxn>
                  <a:cxn ang="0">
                    <a:pos x="135" y="40"/>
                  </a:cxn>
                  <a:cxn ang="0">
                    <a:pos x="142" y="33"/>
                  </a:cxn>
                  <a:cxn ang="0">
                    <a:pos x="151" y="24"/>
                  </a:cxn>
                  <a:cxn ang="0">
                    <a:pos x="142" y="17"/>
                  </a:cxn>
                  <a:cxn ang="0">
                    <a:pos x="142" y="7"/>
                  </a:cxn>
                  <a:cxn ang="0">
                    <a:pos x="142" y="7"/>
                  </a:cxn>
                  <a:cxn ang="0">
                    <a:pos x="128" y="7"/>
                  </a:cxn>
                  <a:cxn ang="0">
                    <a:pos x="121" y="0"/>
                  </a:cxn>
                  <a:cxn ang="0">
                    <a:pos x="114" y="0"/>
                  </a:cxn>
                  <a:cxn ang="0">
                    <a:pos x="104" y="7"/>
                  </a:cxn>
                  <a:cxn ang="0">
                    <a:pos x="90" y="7"/>
                  </a:cxn>
                  <a:cxn ang="0">
                    <a:pos x="83" y="7"/>
                  </a:cxn>
                  <a:cxn ang="0">
                    <a:pos x="83" y="7"/>
                  </a:cxn>
                  <a:cxn ang="0">
                    <a:pos x="83" y="7"/>
                  </a:cxn>
                  <a:cxn ang="0">
                    <a:pos x="83" y="7"/>
                  </a:cxn>
                  <a:cxn ang="0">
                    <a:pos x="14" y="50"/>
                  </a:cxn>
                  <a:cxn ang="0">
                    <a:pos x="7" y="40"/>
                  </a:cxn>
                  <a:cxn ang="0">
                    <a:pos x="0" y="40"/>
                  </a:cxn>
                  <a:cxn ang="0">
                    <a:pos x="0" y="40"/>
                  </a:cxn>
                  <a:cxn ang="0">
                    <a:pos x="7" y="50"/>
                  </a:cxn>
                  <a:cxn ang="0">
                    <a:pos x="14" y="50"/>
                  </a:cxn>
                  <a:cxn ang="0">
                    <a:pos x="14" y="50"/>
                  </a:cxn>
                  <a:cxn ang="0">
                    <a:pos x="14" y="50"/>
                  </a:cxn>
                  <a:cxn ang="0">
                    <a:pos x="14" y="50"/>
                  </a:cxn>
                </a:cxnLst>
                <a:rect l="0" t="0" r="r" b="b"/>
                <a:pathLst>
                  <a:path w="151" h="66">
                    <a:moveTo>
                      <a:pt x="83" y="7"/>
                    </a:moveTo>
                    <a:lnTo>
                      <a:pt x="83" y="17"/>
                    </a:lnTo>
                    <a:lnTo>
                      <a:pt x="69" y="24"/>
                    </a:lnTo>
                    <a:lnTo>
                      <a:pt x="76" y="40"/>
                    </a:lnTo>
                    <a:lnTo>
                      <a:pt x="59" y="33"/>
                    </a:lnTo>
                    <a:lnTo>
                      <a:pt x="52" y="33"/>
                    </a:lnTo>
                    <a:lnTo>
                      <a:pt x="38" y="40"/>
                    </a:lnTo>
                    <a:lnTo>
                      <a:pt x="22" y="40"/>
                    </a:lnTo>
                    <a:lnTo>
                      <a:pt x="22" y="40"/>
                    </a:lnTo>
                    <a:lnTo>
                      <a:pt x="14" y="50"/>
                    </a:lnTo>
                    <a:lnTo>
                      <a:pt x="22" y="50"/>
                    </a:lnTo>
                    <a:lnTo>
                      <a:pt x="22" y="50"/>
                    </a:lnTo>
                    <a:lnTo>
                      <a:pt x="22" y="50"/>
                    </a:lnTo>
                    <a:lnTo>
                      <a:pt x="38" y="50"/>
                    </a:lnTo>
                    <a:lnTo>
                      <a:pt x="52" y="50"/>
                    </a:lnTo>
                    <a:lnTo>
                      <a:pt x="59" y="57"/>
                    </a:lnTo>
                    <a:lnTo>
                      <a:pt x="83" y="57"/>
                    </a:lnTo>
                    <a:lnTo>
                      <a:pt x="90" y="57"/>
                    </a:lnTo>
                    <a:lnTo>
                      <a:pt x="104" y="66"/>
                    </a:lnTo>
                    <a:lnTo>
                      <a:pt x="104" y="57"/>
                    </a:lnTo>
                    <a:lnTo>
                      <a:pt x="121" y="57"/>
                    </a:lnTo>
                    <a:lnTo>
                      <a:pt x="135" y="50"/>
                    </a:lnTo>
                    <a:lnTo>
                      <a:pt x="135" y="40"/>
                    </a:lnTo>
                    <a:lnTo>
                      <a:pt x="135" y="40"/>
                    </a:lnTo>
                    <a:lnTo>
                      <a:pt x="142" y="33"/>
                    </a:lnTo>
                    <a:lnTo>
                      <a:pt x="151" y="24"/>
                    </a:lnTo>
                    <a:lnTo>
                      <a:pt x="142" y="1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28" y="7"/>
                    </a:lnTo>
                    <a:lnTo>
                      <a:pt x="121" y="0"/>
                    </a:lnTo>
                    <a:lnTo>
                      <a:pt x="114" y="0"/>
                    </a:lnTo>
                    <a:lnTo>
                      <a:pt x="104" y="7"/>
                    </a:lnTo>
                    <a:lnTo>
                      <a:pt x="90" y="7"/>
                    </a:lnTo>
                    <a:lnTo>
                      <a:pt x="83" y="7"/>
                    </a:lnTo>
                    <a:lnTo>
                      <a:pt x="83" y="7"/>
                    </a:lnTo>
                    <a:lnTo>
                      <a:pt x="83" y="7"/>
                    </a:lnTo>
                    <a:lnTo>
                      <a:pt x="83" y="7"/>
                    </a:lnTo>
                    <a:close/>
                    <a:moveTo>
                      <a:pt x="14" y="50"/>
                    </a:moveTo>
                    <a:lnTo>
                      <a:pt x="7" y="40"/>
                    </a:lnTo>
                    <a:lnTo>
                      <a:pt x="0" y="40"/>
                    </a:lnTo>
                    <a:lnTo>
                      <a:pt x="0" y="40"/>
                    </a:lnTo>
                    <a:lnTo>
                      <a:pt x="7" y="50"/>
                    </a:lnTo>
                    <a:lnTo>
                      <a:pt x="14" y="50"/>
                    </a:lnTo>
                    <a:lnTo>
                      <a:pt x="14" y="50"/>
                    </a:lnTo>
                    <a:lnTo>
                      <a:pt x="14" y="50"/>
                    </a:lnTo>
                    <a:lnTo>
                      <a:pt x="14" y="5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49" name="Freeform 138"/>
              <p:cNvSpPr>
                <a:spLocks/>
              </p:cNvSpPr>
              <p:nvPr/>
            </p:nvSpPr>
            <p:spPr bwMode="auto">
              <a:xfrm>
                <a:off x="1284360" y="4009828"/>
                <a:ext cx="107812" cy="45021"/>
              </a:xfrm>
              <a:custGeom>
                <a:avLst/>
                <a:gdLst/>
                <a:ahLst/>
                <a:cxnLst>
                  <a:cxn ang="0">
                    <a:pos x="123" y="26"/>
                  </a:cxn>
                  <a:cxn ang="0">
                    <a:pos x="123" y="26"/>
                  </a:cxn>
                  <a:cxn ang="0">
                    <a:pos x="116" y="19"/>
                  </a:cxn>
                  <a:cxn ang="0">
                    <a:pos x="102" y="26"/>
                  </a:cxn>
                  <a:cxn ang="0">
                    <a:pos x="102" y="19"/>
                  </a:cxn>
                  <a:cxn ang="0">
                    <a:pos x="94" y="19"/>
                  </a:cxn>
                  <a:cxn ang="0">
                    <a:pos x="85" y="19"/>
                  </a:cxn>
                  <a:cxn ang="0">
                    <a:pos x="78" y="19"/>
                  </a:cxn>
                  <a:cxn ang="0">
                    <a:pos x="71" y="12"/>
                  </a:cxn>
                  <a:cxn ang="0">
                    <a:pos x="64" y="5"/>
                  </a:cxn>
                  <a:cxn ang="0">
                    <a:pos x="57" y="5"/>
                  </a:cxn>
                  <a:cxn ang="0">
                    <a:pos x="50" y="0"/>
                  </a:cxn>
                  <a:cxn ang="0">
                    <a:pos x="42" y="5"/>
                  </a:cxn>
                  <a:cxn ang="0">
                    <a:pos x="35" y="0"/>
                  </a:cxn>
                  <a:cxn ang="0">
                    <a:pos x="35" y="5"/>
                  </a:cxn>
                  <a:cxn ang="0">
                    <a:pos x="21" y="5"/>
                  </a:cxn>
                  <a:cxn ang="0">
                    <a:pos x="14" y="19"/>
                  </a:cxn>
                  <a:cxn ang="0">
                    <a:pos x="0" y="19"/>
                  </a:cxn>
                  <a:cxn ang="0">
                    <a:pos x="7" y="19"/>
                  </a:cxn>
                  <a:cxn ang="0">
                    <a:pos x="7" y="26"/>
                  </a:cxn>
                  <a:cxn ang="0">
                    <a:pos x="21" y="40"/>
                  </a:cxn>
                  <a:cxn ang="0">
                    <a:pos x="35" y="47"/>
                  </a:cxn>
                  <a:cxn ang="0">
                    <a:pos x="35" y="47"/>
                  </a:cxn>
                  <a:cxn ang="0">
                    <a:pos x="50" y="47"/>
                  </a:cxn>
                  <a:cxn ang="0">
                    <a:pos x="57" y="40"/>
                  </a:cxn>
                  <a:cxn ang="0">
                    <a:pos x="71" y="40"/>
                  </a:cxn>
                  <a:cxn ang="0">
                    <a:pos x="71" y="47"/>
                  </a:cxn>
                  <a:cxn ang="0">
                    <a:pos x="85" y="47"/>
                  </a:cxn>
                  <a:cxn ang="0">
                    <a:pos x="85" y="47"/>
                  </a:cxn>
                  <a:cxn ang="0">
                    <a:pos x="94" y="47"/>
                  </a:cxn>
                  <a:cxn ang="0">
                    <a:pos x="102" y="47"/>
                  </a:cxn>
                  <a:cxn ang="0">
                    <a:pos x="106" y="40"/>
                  </a:cxn>
                  <a:cxn ang="0">
                    <a:pos x="116" y="33"/>
                  </a:cxn>
                  <a:cxn ang="0">
                    <a:pos x="123" y="26"/>
                  </a:cxn>
                  <a:cxn ang="0">
                    <a:pos x="123" y="26"/>
                  </a:cxn>
                  <a:cxn ang="0">
                    <a:pos x="123" y="26"/>
                  </a:cxn>
                </a:cxnLst>
                <a:rect l="0" t="0" r="r" b="b"/>
                <a:pathLst>
                  <a:path w="123" h="47">
                    <a:moveTo>
                      <a:pt x="123" y="26"/>
                    </a:moveTo>
                    <a:lnTo>
                      <a:pt x="123" y="26"/>
                    </a:lnTo>
                    <a:lnTo>
                      <a:pt x="116" y="19"/>
                    </a:lnTo>
                    <a:lnTo>
                      <a:pt x="102" y="26"/>
                    </a:lnTo>
                    <a:lnTo>
                      <a:pt x="102" y="19"/>
                    </a:lnTo>
                    <a:lnTo>
                      <a:pt x="94" y="19"/>
                    </a:lnTo>
                    <a:lnTo>
                      <a:pt x="85" y="19"/>
                    </a:lnTo>
                    <a:lnTo>
                      <a:pt x="78" y="19"/>
                    </a:lnTo>
                    <a:lnTo>
                      <a:pt x="71" y="12"/>
                    </a:lnTo>
                    <a:lnTo>
                      <a:pt x="64" y="5"/>
                    </a:lnTo>
                    <a:lnTo>
                      <a:pt x="57" y="5"/>
                    </a:lnTo>
                    <a:lnTo>
                      <a:pt x="50" y="0"/>
                    </a:lnTo>
                    <a:lnTo>
                      <a:pt x="42" y="5"/>
                    </a:lnTo>
                    <a:lnTo>
                      <a:pt x="35" y="0"/>
                    </a:lnTo>
                    <a:lnTo>
                      <a:pt x="35" y="5"/>
                    </a:lnTo>
                    <a:lnTo>
                      <a:pt x="21" y="5"/>
                    </a:lnTo>
                    <a:lnTo>
                      <a:pt x="14" y="19"/>
                    </a:lnTo>
                    <a:lnTo>
                      <a:pt x="0" y="19"/>
                    </a:lnTo>
                    <a:lnTo>
                      <a:pt x="7" y="19"/>
                    </a:lnTo>
                    <a:lnTo>
                      <a:pt x="7" y="26"/>
                    </a:lnTo>
                    <a:lnTo>
                      <a:pt x="21" y="40"/>
                    </a:lnTo>
                    <a:lnTo>
                      <a:pt x="35" y="47"/>
                    </a:lnTo>
                    <a:lnTo>
                      <a:pt x="35" y="47"/>
                    </a:lnTo>
                    <a:lnTo>
                      <a:pt x="50" y="47"/>
                    </a:lnTo>
                    <a:lnTo>
                      <a:pt x="57" y="40"/>
                    </a:lnTo>
                    <a:lnTo>
                      <a:pt x="71" y="40"/>
                    </a:lnTo>
                    <a:lnTo>
                      <a:pt x="71" y="47"/>
                    </a:lnTo>
                    <a:lnTo>
                      <a:pt x="85" y="47"/>
                    </a:lnTo>
                    <a:lnTo>
                      <a:pt x="85" y="47"/>
                    </a:lnTo>
                    <a:lnTo>
                      <a:pt x="94" y="47"/>
                    </a:lnTo>
                    <a:lnTo>
                      <a:pt x="102" y="47"/>
                    </a:lnTo>
                    <a:lnTo>
                      <a:pt x="106" y="40"/>
                    </a:lnTo>
                    <a:lnTo>
                      <a:pt x="116" y="33"/>
                    </a:lnTo>
                    <a:lnTo>
                      <a:pt x="123" y="26"/>
                    </a:lnTo>
                    <a:lnTo>
                      <a:pt x="123" y="26"/>
                    </a:lnTo>
                    <a:lnTo>
                      <a:pt x="123" y="26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50" name="Freeform 139"/>
              <p:cNvSpPr>
                <a:spLocks/>
              </p:cNvSpPr>
              <p:nvPr/>
            </p:nvSpPr>
            <p:spPr bwMode="auto">
              <a:xfrm>
                <a:off x="1176549" y="3910208"/>
                <a:ext cx="149008" cy="181040"/>
              </a:xfrm>
              <a:custGeom>
                <a:avLst/>
                <a:gdLst/>
                <a:ahLst/>
                <a:cxnLst>
                  <a:cxn ang="0">
                    <a:pos x="13" y="76"/>
                  </a:cxn>
                  <a:cxn ang="0">
                    <a:pos x="19" y="73"/>
                  </a:cxn>
                  <a:cxn ang="0">
                    <a:pos x="29" y="76"/>
                  </a:cxn>
                  <a:cxn ang="0">
                    <a:pos x="36" y="80"/>
                  </a:cxn>
                  <a:cxn ang="0">
                    <a:pos x="42" y="76"/>
                  </a:cxn>
                  <a:cxn ang="0">
                    <a:pos x="49" y="76"/>
                  </a:cxn>
                  <a:cxn ang="0">
                    <a:pos x="59" y="76"/>
                  </a:cxn>
                  <a:cxn ang="0">
                    <a:pos x="62" y="67"/>
                  </a:cxn>
                  <a:cxn ang="0">
                    <a:pos x="59" y="60"/>
                  </a:cxn>
                  <a:cxn ang="0">
                    <a:pos x="52" y="51"/>
                  </a:cxn>
                  <a:cxn ang="0">
                    <a:pos x="55" y="48"/>
                  </a:cxn>
                  <a:cxn ang="0">
                    <a:pos x="69" y="41"/>
                  </a:cxn>
                  <a:cxn ang="0">
                    <a:pos x="72" y="41"/>
                  </a:cxn>
                  <a:cxn ang="0">
                    <a:pos x="72" y="32"/>
                  </a:cxn>
                  <a:cxn ang="0">
                    <a:pos x="69" y="25"/>
                  </a:cxn>
                  <a:cxn ang="0">
                    <a:pos x="69" y="19"/>
                  </a:cxn>
                  <a:cxn ang="0">
                    <a:pos x="69" y="9"/>
                  </a:cxn>
                  <a:cxn ang="0">
                    <a:pos x="62" y="6"/>
                  </a:cxn>
                  <a:cxn ang="0">
                    <a:pos x="59" y="3"/>
                  </a:cxn>
                  <a:cxn ang="0">
                    <a:pos x="42" y="9"/>
                  </a:cxn>
                  <a:cxn ang="0">
                    <a:pos x="36" y="6"/>
                  </a:cxn>
                  <a:cxn ang="0">
                    <a:pos x="23" y="0"/>
                  </a:cxn>
                  <a:cxn ang="0">
                    <a:pos x="23" y="6"/>
                  </a:cxn>
                  <a:cxn ang="0">
                    <a:pos x="23" y="12"/>
                  </a:cxn>
                  <a:cxn ang="0">
                    <a:pos x="10" y="16"/>
                  </a:cxn>
                  <a:cxn ang="0">
                    <a:pos x="6" y="25"/>
                  </a:cxn>
                  <a:cxn ang="0">
                    <a:pos x="6" y="32"/>
                  </a:cxn>
                  <a:cxn ang="0">
                    <a:pos x="0" y="35"/>
                  </a:cxn>
                  <a:cxn ang="0">
                    <a:pos x="0" y="41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6" y="57"/>
                  </a:cxn>
                  <a:cxn ang="0">
                    <a:pos x="19" y="60"/>
                  </a:cxn>
                  <a:cxn ang="0">
                    <a:pos x="13" y="70"/>
                  </a:cxn>
                </a:cxnLst>
                <a:rect l="0" t="0" r="r" b="b"/>
                <a:pathLst>
                  <a:path w="72" h="80">
                    <a:moveTo>
                      <a:pt x="13" y="70"/>
                    </a:moveTo>
                    <a:cubicBezTo>
                      <a:pt x="13" y="76"/>
                      <a:pt x="13" y="76"/>
                      <a:pt x="13" y="76"/>
                    </a:cubicBezTo>
                    <a:cubicBezTo>
                      <a:pt x="16" y="76"/>
                      <a:pt x="16" y="76"/>
                      <a:pt x="16" y="76"/>
                    </a:cubicBezTo>
                    <a:cubicBezTo>
                      <a:pt x="19" y="73"/>
                      <a:pt x="19" y="73"/>
                      <a:pt x="19" y="73"/>
                    </a:cubicBezTo>
                    <a:cubicBezTo>
                      <a:pt x="26" y="73"/>
                      <a:pt x="26" y="73"/>
                      <a:pt x="26" y="73"/>
                    </a:cubicBezTo>
                    <a:cubicBezTo>
                      <a:pt x="29" y="76"/>
                      <a:pt x="29" y="76"/>
                      <a:pt x="29" y="76"/>
                    </a:cubicBezTo>
                    <a:cubicBezTo>
                      <a:pt x="33" y="76"/>
                      <a:pt x="33" y="76"/>
                      <a:pt x="33" y="76"/>
                    </a:cubicBezTo>
                    <a:cubicBezTo>
                      <a:pt x="36" y="80"/>
                      <a:pt x="36" y="80"/>
                      <a:pt x="36" y="80"/>
                    </a:cubicBezTo>
                    <a:cubicBezTo>
                      <a:pt x="36" y="73"/>
                      <a:pt x="36" y="73"/>
                      <a:pt x="36" y="73"/>
                    </a:cubicBezTo>
                    <a:cubicBezTo>
                      <a:pt x="42" y="76"/>
                      <a:pt x="42" y="76"/>
                      <a:pt x="42" y="76"/>
                    </a:cubicBezTo>
                    <a:cubicBezTo>
                      <a:pt x="42" y="76"/>
                      <a:pt x="42" y="76"/>
                      <a:pt x="42" y="76"/>
                    </a:cubicBezTo>
                    <a:cubicBezTo>
                      <a:pt x="49" y="76"/>
                      <a:pt x="49" y="76"/>
                      <a:pt x="49" y="76"/>
                    </a:cubicBezTo>
                    <a:cubicBezTo>
                      <a:pt x="55" y="73"/>
                      <a:pt x="55" y="73"/>
                      <a:pt x="55" y="73"/>
                    </a:cubicBezTo>
                    <a:cubicBezTo>
                      <a:pt x="59" y="76"/>
                      <a:pt x="59" y="76"/>
                      <a:pt x="59" y="76"/>
                    </a:cubicBezTo>
                    <a:cubicBezTo>
                      <a:pt x="55" y="70"/>
                      <a:pt x="55" y="70"/>
                      <a:pt x="55" y="70"/>
                    </a:cubicBezTo>
                    <a:cubicBezTo>
                      <a:pt x="62" y="67"/>
                      <a:pt x="62" y="67"/>
                      <a:pt x="62" y="67"/>
                    </a:cubicBezTo>
                    <a:cubicBezTo>
                      <a:pt x="65" y="64"/>
                      <a:pt x="65" y="64"/>
                      <a:pt x="65" y="64"/>
                    </a:cubicBezTo>
                    <a:cubicBezTo>
                      <a:pt x="59" y="60"/>
                      <a:pt x="59" y="60"/>
                      <a:pt x="59" y="60"/>
                    </a:cubicBezTo>
                    <a:cubicBezTo>
                      <a:pt x="52" y="57"/>
                      <a:pt x="52" y="57"/>
                      <a:pt x="52" y="57"/>
                    </a:cubicBezTo>
                    <a:cubicBezTo>
                      <a:pt x="52" y="51"/>
                      <a:pt x="52" y="51"/>
                      <a:pt x="52" y="51"/>
                    </a:cubicBezTo>
                    <a:cubicBezTo>
                      <a:pt x="49" y="48"/>
                      <a:pt x="49" y="48"/>
                      <a:pt x="49" y="48"/>
                    </a:cubicBezTo>
                    <a:cubicBezTo>
                      <a:pt x="55" y="48"/>
                      <a:pt x="55" y="48"/>
                      <a:pt x="55" y="48"/>
                    </a:cubicBezTo>
                    <a:cubicBezTo>
                      <a:pt x="62" y="44"/>
                      <a:pt x="62" y="44"/>
                      <a:pt x="62" y="44"/>
                    </a:cubicBezTo>
                    <a:cubicBezTo>
                      <a:pt x="69" y="41"/>
                      <a:pt x="69" y="41"/>
                      <a:pt x="69" y="41"/>
                    </a:cubicBezTo>
                    <a:cubicBezTo>
                      <a:pt x="69" y="38"/>
                      <a:pt x="69" y="38"/>
                      <a:pt x="69" y="38"/>
                    </a:cubicBezTo>
                    <a:cubicBezTo>
                      <a:pt x="72" y="41"/>
                      <a:pt x="72" y="41"/>
                      <a:pt x="72" y="41"/>
                    </a:cubicBezTo>
                    <a:cubicBezTo>
                      <a:pt x="72" y="38"/>
                      <a:pt x="72" y="38"/>
                      <a:pt x="72" y="38"/>
                    </a:cubicBezTo>
                    <a:cubicBezTo>
                      <a:pt x="72" y="32"/>
                      <a:pt x="72" y="32"/>
                      <a:pt x="72" y="32"/>
                    </a:cubicBezTo>
                    <a:cubicBezTo>
                      <a:pt x="72" y="28"/>
                      <a:pt x="72" y="28"/>
                      <a:pt x="72" y="28"/>
                    </a:cubicBezTo>
                    <a:cubicBezTo>
                      <a:pt x="69" y="25"/>
                      <a:pt x="69" y="25"/>
                      <a:pt x="69" y="25"/>
                    </a:cubicBezTo>
                    <a:cubicBezTo>
                      <a:pt x="65" y="22"/>
                      <a:pt x="65" y="22"/>
                      <a:pt x="65" y="22"/>
                    </a:cubicBezTo>
                    <a:cubicBezTo>
                      <a:pt x="69" y="19"/>
                      <a:pt x="69" y="19"/>
                      <a:pt x="69" y="19"/>
                    </a:cubicBezTo>
                    <a:cubicBezTo>
                      <a:pt x="69" y="12"/>
                      <a:pt x="69" y="12"/>
                      <a:pt x="69" y="12"/>
                    </a:cubicBezTo>
                    <a:cubicBezTo>
                      <a:pt x="69" y="9"/>
                      <a:pt x="69" y="9"/>
                      <a:pt x="69" y="9"/>
                    </a:cubicBezTo>
                    <a:cubicBezTo>
                      <a:pt x="65" y="9"/>
                      <a:pt x="62" y="9"/>
                      <a:pt x="62" y="9"/>
                    </a:cubicBezTo>
                    <a:cubicBezTo>
                      <a:pt x="62" y="6"/>
                      <a:pt x="62" y="6"/>
                      <a:pt x="62" y="6"/>
                    </a:cubicBezTo>
                    <a:cubicBezTo>
                      <a:pt x="62" y="6"/>
                      <a:pt x="62" y="6"/>
                      <a:pt x="62" y="6"/>
                    </a:cubicBezTo>
                    <a:cubicBezTo>
                      <a:pt x="59" y="3"/>
                      <a:pt x="59" y="3"/>
                      <a:pt x="59" y="3"/>
                    </a:cubicBezTo>
                    <a:cubicBezTo>
                      <a:pt x="59" y="6"/>
                      <a:pt x="59" y="6"/>
                      <a:pt x="59" y="6"/>
                    </a:cubicBezTo>
                    <a:cubicBezTo>
                      <a:pt x="42" y="9"/>
                      <a:pt x="42" y="9"/>
                      <a:pt x="42" y="9"/>
                    </a:cubicBezTo>
                    <a:cubicBezTo>
                      <a:pt x="42" y="6"/>
                      <a:pt x="42" y="6"/>
                      <a:pt x="42" y="6"/>
                    </a:cubicBezTo>
                    <a:cubicBezTo>
                      <a:pt x="36" y="6"/>
                      <a:pt x="36" y="6"/>
                      <a:pt x="36" y="6"/>
                    </a:cubicBezTo>
                    <a:cubicBezTo>
                      <a:pt x="29" y="3"/>
                      <a:pt x="29" y="3"/>
                      <a:pt x="29" y="3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6" y="3"/>
                      <a:pt x="26" y="3"/>
                      <a:pt x="26" y="3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23" y="12"/>
                      <a:pt x="23" y="12"/>
                      <a:pt x="23" y="12"/>
                    </a:cubicBezTo>
                    <a:cubicBezTo>
                      <a:pt x="19" y="12"/>
                      <a:pt x="16" y="12"/>
                      <a:pt x="10" y="12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10" y="22"/>
                      <a:pt x="10" y="22"/>
                      <a:pt x="10" y="22"/>
                    </a:cubicBezTo>
                    <a:cubicBezTo>
                      <a:pt x="6" y="25"/>
                      <a:pt x="6" y="25"/>
                      <a:pt x="6" y="25"/>
                    </a:cubicBezTo>
                    <a:cubicBezTo>
                      <a:pt x="10" y="28"/>
                      <a:pt x="10" y="28"/>
                      <a:pt x="10" y="28"/>
                    </a:cubicBezTo>
                    <a:cubicBezTo>
                      <a:pt x="6" y="32"/>
                      <a:pt x="6" y="32"/>
                      <a:pt x="6" y="32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3" y="41"/>
                      <a:pt x="3" y="41"/>
                      <a:pt x="3" y="41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3" y="48"/>
                      <a:pt x="3" y="48"/>
                      <a:pt x="3" y="48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3" y="51"/>
                      <a:pt x="3" y="51"/>
                      <a:pt x="3" y="51"/>
                    </a:cubicBezTo>
                    <a:cubicBezTo>
                      <a:pt x="6" y="54"/>
                      <a:pt x="6" y="54"/>
                      <a:pt x="6" y="54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6" y="57"/>
                      <a:pt x="6" y="57"/>
                      <a:pt x="6" y="57"/>
                    </a:cubicBezTo>
                    <a:cubicBezTo>
                      <a:pt x="10" y="57"/>
                      <a:pt x="13" y="60"/>
                      <a:pt x="13" y="60"/>
                    </a:cubicBezTo>
                    <a:cubicBezTo>
                      <a:pt x="19" y="60"/>
                      <a:pt x="19" y="60"/>
                      <a:pt x="19" y="60"/>
                    </a:cubicBezTo>
                    <a:cubicBezTo>
                      <a:pt x="13" y="70"/>
                      <a:pt x="13" y="70"/>
                      <a:pt x="13" y="70"/>
                    </a:cubicBezTo>
                    <a:cubicBezTo>
                      <a:pt x="13" y="70"/>
                      <a:pt x="13" y="70"/>
                      <a:pt x="13" y="7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51" name="Freeform 140"/>
              <p:cNvSpPr>
                <a:spLocks noEditPoints="1"/>
              </p:cNvSpPr>
              <p:nvPr/>
            </p:nvSpPr>
            <p:spPr bwMode="auto">
              <a:xfrm>
                <a:off x="1193202" y="4099869"/>
                <a:ext cx="198970" cy="250965"/>
              </a:xfrm>
              <a:custGeom>
                <a:avLst/>
                <a:gdLst/>
                <a:ahLst/>
                <a:cxnLst>
                  <a:cxn ang="0">
                    <a:pos x="77" y="98"/>
                  </a:cxn>
                  <a:cxn ang="0">
                    <a:pos x="86" y="88"/>
                  </a:cxn>
                  <a:cxn ang="0">
                    <a:pos x="80" y="82"/>
                  </a:cxn>
                  <a:cxn ang="0">
                    <a:pos x="80" y="82"/>
                  </a:cxn>
                  <a:cxn ang="0">
                    <a:pos x="86" y="72"/>
                  </a:cxn>
                  <a:cxn ang="0">
                    <a:pos x="96" y="79"/>
                  </a:cxn>
                  <a:cxn ang="0">
                    <a:pos x="74" y="62"/>
                  </a:cxn>
                  <a:cxn ang="0">
                    <a:pos x="74" y="59"/>
                  </a:cxn>
                  <a:cxn ang="0">
                    <a:pos x="62" y="49"/>
                  </a:cxn>
                  <a:cxn ang="0">
                    <a:pos x="43" y="29"/>
                  </a:cxn>
                  <a:cxn ang="0">
                    <a:pos x="43" y="26"/>
                  </a:cxn>
                  <a:cxn ang="0">
                    <a:pos x="43" y="16"/>
                  </a:cxn>
                  <a:cxn ang="0">
                    <a:pos x="43" y="16"/>
                  </a:cxn>
                  <a:cxn ang="0">
                    <a:pos x="52" y="9"/>
                  </a:cxn>
                  <a:cxn ang="0">
                    <a:pos x="46" y="6"/>
                  </a:cxn>
                  <a:cxn ang="0">
                    <a:pos x="37" y="3"/>
                  </a:cxn>
                  <a:cxn ang="0">
                    <a:pos x="31" y="3"/>
                  </a:cxn>
                  <a:cxn ang="0">
                    <a:pos x="25" y="9"/>
                  </a:cxn>
                  <a:cxn ang="0">
                    <a:pos x="21" y="9"/>
                  </a:cxn>
                  <a:cxn ang="0">
                    <a:pos x="15" y="13"/>
                  </a:cxn>
                  <a:cxn ang="0">
                    <a:pos x="12" y="9"/>
                  </a:cxn>
                  <a:cxn ang="0">
                    <a:pos x="6" y="13"/>
                  </a:cxn>
                  <a:cxn ang="0">
                    <a:pos x="0" y="13"/>
                  </a:cxn>
                  <a:cxn ang="0">
                    <a:pos x="0" y="23"/>
                  </a:cxn>
                  <a:cxn ang="0">
                    <a:pos x="0" y="29"/>
                  </a:cxn>
                  <a:cxn ang="0">
                    <a:pos x="6" y="36"/>
                  </a:cxn>
                  <a:cxn ang="0">
                    <a:pos x="15" y="26"/>
                  </a:cxn>
                  <a:cxn ang="0">
                    <a:pos x="28" y="32"/>
                  </a:cxn>
                  <a:cxn ang="0">
                    <a:pos x="28" y="36"/>
                  </a:cxn>
                  <a:cxn ang="0">
                    <a:pos x="40" y="49"/>
                  </a:cxn>
                  <a:cxn ang="0">
                    <a:pos x="65" y="69"/>
                  </a:cxn>
                  <a:cxn ang="0">
                    <a:pos x="71" y="72"/>
                  </a:cxn>
                  <a:cxn ang="0">
                    <a:pos x="68" y="75"/>
                  </a:cxn>
                  <a:cxn ang="0">
                    <a:pos x="74" y="75"/>
                  </a:cxn>
                  <a:cxn ang="0">
                    <a:pos x="80" y="92"/>
                  </a:cxn>
                  <a:cxn ang="0">
                    <a:pos x="80" y="92"/>
                  </a:cxn>
                  <a:cxn ang="0">
                    <a:pos x="77" y="98"/>
                  </a:cxn>
                  <a:cxn ang="0">
                    <a:pos x="71" y="102"/>
                  </a:cxn>
                  <a:cxn ang="0">
                    <a:pos x="49" y="105"/>
                  </a:cxn>
                  <a:cxn ang="0">
                    <a:pos x="71" y="108"/>
                  </a:cxn>
                  <a:cxn ang="0">
                    <a:pos x="68" y="108"/>
                  </a:cxn>
                  <a:cxn ang="0">
                    <a:pos x="71" y="102"/>
                  </a:cxn>
                  <a:cxn ang="0">
                    <a:pos x="15" y="65"/>
                  </a:cxn>
                  <a:cxn ang="0">
                    <a:pos x="21" y="85"/>
                  </a:cxn>
                  <a:cxn ang="0">
                    <a:pos x="18" y="85"/>
                  </a:cxn>
                  <a:cxn ang="0">
                    <a:pos x="15" y="88"/>
                  </a:cxn>
                </a:cxnLst>
                <a:rect l="0" t="0" r="r" b="b"/>
                <a:pathLst>
                  <a:path w="96" h="111">
                    <a:moveTo>
                      <a:pt x="77" y="98"/>
                    </a:moveTo>
                    <a:cubicBezTo>
                      <a:pt x="77" y="98"/>
                      <a:pt x="77" y="98"/>
                      <a:pt x="77" y="98"/>
                    </a:cubicBezTo>
                    <a:cubicBezTo>
                      <a:pt x="80" y="98"/>
                      <a:pt x="80" y="98"/>
                      <a:pt x="80" y="95"/>
                    </a:cubicBezTo>
                    <a:cubicBezTo>
                      <a:pt x="83" y="92"/>
                      <a:pt x="83" y="92"/>
                      <a:pt x="86" y="88"/>
                    </a:cubicBezTo>
                    <a:cubicBezTo>
                      <a:pt x="86" y="85"/>
                      <a:pt x="86" y="85"/>
                      <a:pt x="86" y="85"/>
                    </a:cubicBezTo>
                    <a:cubicBezTo>
                      <a:pt x="83" y="85"/>
                      <a:pt x="83" y="82"/>
                      <a:pt x="80" y="82"/>
                    </a:cubicBezTo>
                    <a:cubicBezTo>
                      <a:pt x="80" y="82"/>
                      <a:pt x="80" y="82"/>
                      <a:pt x="80" y="82"/>
                    </a:cubicBezTo>
                    <a:cubicBezTo>
                      <a:pt x="80" y="82"/>
                      <a:pt x="80" y="82"/>
                      <a:pt x="80" y="82"/>
                    </a:cubicBezTo>
                    <a:cubicBezTo>
                      <a:pt x="80" y="75"/>
                      <a:pt x="80" y="72"/>
                      <a:pt x="86" y="72"/>
                    </a:cubicBezTo>
                    <a:cubicBezTo>
                      <a:pt x="86" y="72"/>
                      <a:pt x="86" y="72"/>
                      <a:pt x="86" y="72"/>
                    </a:cubicBezTo>
                    <a:cubicBezTo>
                      <a:pt x="86" y="72"/>
                      <a:pt x="86" y="72"/>
                      <a:pt x="86" y="72"/>
                    </a:cubicBezTo>
                    <a:cubicBezTo>
                      <a:pt x="93" y="72"/>
                      <a:pt x="93" y="75"/>
                      <a:pt x="96" y="79"/>
                    </a:cubicBezTo>
                    <a:cubicBezTo>
                      <a:pt x="96" y="75"/>
                      <a:pt x="96" y="75"/>
                      <a:pt x="96" y="75"/>
                    </a:cubicBezTo>
                    <a:cubicBezTo>
                      <a:pt x="90" y="72"/>
                      <a:pt x="80" y="69"/>
                      <a:pt x="74" y="62"/>
                    </a:cubicBezTo>
                    <a:cubicBezTo>
                      <a:pt x="74" y="59"/>
                      <a:pt x="74" y="59"/>
                      <a:pt x="74" y="59"/>
                    </a:cubicBezTo>
                    <a:cubicBezTo>
                      <a:pt x="74" y="59"/>
                      <a:pt x="74" y="59"/>
                      <a:pt x="74" y="59"/>
                    </a:cubicBezTo>
                    <a:cubicBezTo>
                      <a:pt x="77" y="59"/>
                      <a:pt x="77" y="59"/>
                      <a:pt x="77" y="59"/>
                    </a:cubicBezTo>
                    <a:cubicBezTo>
                      <a:pt x="71" y="59"/>
                      <a:pt x="65" y="55"/>
                      <a:pt x="62" y="49"/>
                    </a:cubicBezTo>
                    <a:cubicBezTo>
                      <a:pt x="59" y="49"/>
                      <a:pt x="59" y="42"/>
                      <a:pt x="56" y="42"/>
                    </a:cubicBezTo>
                    <a:cubicBezTo>
                      <a:pt x="52" y="36"/>
                      <a:pt x="46" y="32"/>
                      <a:pt x="43" y="29"/>
                    </a:cubicBezTo>
                    <a:cubicBezTo>
                      <a:pt x="43" y="29"/>
                      <a:pt x="43" y="29"/>
                      <a:pt x="43" y="29"/>
                    </a:cubicBezTo>
                    <a:cubicBezTo>
                      <a:pt x="43" y="26"/>
                      <a:pt x="43" y="26"/>
                      <a:pt x="43" y="26"/>
                    </a:cubicBezTo>
                    <a:cubicBezTo>
                      <a:pt x="43" y="26"/>
                      <a:pt x="43" y="26"/>
                      <a:pt x="46" y="26"/>
                    </a:cubicBezTo>
                    <a:cubicBezTo>
                      <a:pt x="43" y="23"/>
                      <a:pt x="43" y="19"/>
                      <a:pt x="43" y="16"/>
                    </a:cubicBezTo>
                    <a:cubicBezTo>
                      <a:pt x="43" y="16"/>
                      <a:pt x="43" y="16"/>
                      <a:pt x="43" y="16"/>
                    </a:cubicBezTo>
                    <a:cubicBezTo>
                      <a:pt x="43" y="16"/>
                      <a:pt x="43" y="16"/>
                      <a:pt x="43" y="16"/>
                    </a:cubicBezTo>
                    <a:cubicBezTo>
                      <a:pt x="46" y="13"/>
                      <a:pt x="49" y="13"/>
                      <a:pt x="52" y="13"/>
                    </a:cubicBezTo>
                    <a:cubicBezTo>
                      <a:pt x="52" y="9"/>
                      <a:pt x="52" y="9"/>
                      <a:pt x="52" y="9"/>
                    </a:cubicBezTo>
                    <a:cubicBezTo>
                      <a:pt x="52" y="6"/>
                      <a:pt x="52" y="6"/>
                      <a:pt x="52" y="6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43" y="0"/>
                      <a:pt x="43" y="0"/>
                      <a:pt x="43" y="0"/>
                    </a:cubicBezTo>
                    <a:cubicBezTo>
                      <a:pt x="37" y="3"/>
                      <a:pt x="37" y="3"/>
                      <a:pt x="37" y="3"/>
                    </a:cubicBezTo>
                    <a:cubicBezTo>
                      <a:pt x="34" y="3"/>
                      <a:pt x="34" y="3"/>
                      <a:pt x="34" y="3"/>
                    </a:cubicBezTo>
                    <a:cubicBezTo>
                      <a:pt x="31" y="3"/>
                      <a:pt x="31" y="3"/>
                      <a:pt x="31" y="3"/>
                    </a:cubicBezTo>
                    <a:cubicBezTo>
                      <a:pt x="28" y="6"/>
                      <a:pt x="28" y="6"/>
                      <a:pt x="28" y="6"/>
                    </a:cubicBezTo>
                    <a:cubicBezTo>
                      <a:pt x="25" y="9"/>
                      <a:pt x="25" y="9"/>
                      <a:pt x="25" y="9"/>
                    </a:cubicBezTo>
                    <a:cubicBezTo>
                      <a:pt x="21" y="9"/>
                      <a:pt x="21" y="9"/>
                      <a:pt x="21" y="9"/>
                    </a:cubicBezTo>
                    <a:cubicBezTo>
                      <a:pt x="21" y="9"/>
                      <a:pt x="21" y="9"/>
                      <a:pt x="21" y="9"/>
                    </a:cubicBezTo>
                    <a:cubicBezTo>
                      <a:pt x="18" y="13"/>
                      <a:pt x="18" y="13"/>
                      <a:pt x="18" y="13"/>
                    </a:cubicBezTo>
                    <a:cubicBezTo>
                      <a:pt x="15" y="13"/>
                      <a:pt x="15" y="13"/>
                      <a:pt x="15" y="13"/>
                    </a:cubicBezTo>
                    <a:cubicBezTo>
                      <a:pt x="12" y="6"/>
                      <a:pt x="12" y="6"/>
                      <a:pt x="12" y="6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9" y="13"/>
                      <a:pt x="9" y="13"/>
                      <a:pt x="9" y="13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3" y="19"/>
                      <a:pt x="3" y="19"/>
                      <a:pt x="3" y="19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6" y="32"/>
                      <a:pt x="6" y="32"/>
                      <a:pt x="6" y="32"/>
                    </a:cubicBezTo>
                    <a:cubicBezTo>
                      <a:pt x="6" y="36"/>
                      <a:pt x="6" y="36"/>
                      <a:pt x="6" y="36"/>
                    </a:cubicBezTo>
                    <a:cubicBezTo>
                      <a:pt x="9" y="32"/>
                      <a:pt x="12" y="29"/>
                      <a:pt x="15" y="26"/>
                    </a:cubicBezTo>
                    <a:cubicBezTo>
                      <a:pt x="15" y="26"/>
                      <a:pt x="15" y="26"/>
                      <a:pt x="15" y="26"/>
                    </a:cubicBezTo>
                    <a:cubicBezTo>
                      <a:pt x="15" y="26"/>
                      <a:pt x="15" y="26"/>
                      <a:pt x="15" y="26"/>
                    </a:cubicBezTo>
                    <a:cubicBezTo>
                      <a:pt x="21" y="29"/>
                      <a:pt x="25" y="32"/>
                      <a:pt x="28" y="32"/>
                    </a:cubicBezTo>
                    <a:cubicBezTo>
                      <a:pt x="28" y="32"/>
                      <a:pt x="28" y="32"/>
                      <a:pt x="28" y="32"/>
                    </a:cubicBezTo>
                    <a:cubicBezTo>
                      <a:pt x="28" y="36"/>
                      <a:pt x="28" y="36"/>
                      <a:pt x="28" y="36"/>
                    </a:cubicBezTo>
                    <a:cubicBezTo>
                      <a:pt x="28" y="39"/>
                      <a:pt x="31" y="39"/>
                      <a:pt x="31" y="46"/>
                    </a:cubicBezTo>
                    <a:cubicBezTo>
                      <a:pt x="34" y="46"/>
                      <a:pt x="37" y="49"/>
                      <a:pt x="40" y="49"/>
                    </a:cubicBezTo>
                    <a:cubicBezTo>
                      <a:pt x="43" y="55"/>
                      <a:pt x="49" y="59"/>
                      <a:pt x="56" y="62"/>
                    </a:cubicBezTo>
                    <a:cubicBezTo>
                      <a:pt x="59" y="65"/>
                      <a:pt x="62" y="65"/>
                      <a:pt x="65" y="69"/>
                    </a:cubicBezTo>
                    <a:cubicBezTo>
                      <a:pt x="68" y="69"/>
                      <a:pt x="68" y="72"/>
                      <a:pt x="6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68" y="72"/>
                      <a:pt x="68" y="72"/>
                      <a:pt x="68" y="72"/>
                    </a:cubicBezTo>
                    <a:cubicBezTo>
                      <a:pt x="68" y="75"/>
                      <a:pt x="68" y="75"/>
                      <a:pt x="68" y="75"/>
                    </a:cubicBezTo>
                    <a:cubicBezTo>
                      <a:pt x="71" y="75"/>
                      <a:pt x="74" y="75"/>
                      <a:pt x="74" y="75"/>
                    </a:cubicBezTo>
                    <a:cubicBezTo>
                      <a:pt x="74" y="75"/>
                      <a:pt x="74" y="75"/>
                      <a:pt x="74" y="75"/>
                    </a:cubicBezTo>
                    <a:cubicBezTo>
                      <a:pt x="74" y="79"/>
                      <a:pt x="74" y="79"/>
                      <a:pt x="74" y="79"/>
                    </a:cubicBezTo>
                    <a:cubicBezTo>
                      <a:pt x="77" y="82"/>
                      <a:pt x="77" y="85"/>
                      <a:pt x="80" y="92"/>
                    </a:cubicBezTo>
                    <a:cubicBezTo>
                      <a:pt x="80" y="92"/>
                      <a:pt x="80" y="92"/>
                      <a:pt x="80" y="92"/>
                    </a:cubicBezTo>
                    <a:cubicBezTo>
                      <a:pt x="80" y="92"/>
                      <a:pt x="80" y="92"/>
                      <a:pt x="80" y="92"/>
                    </a:cubicBezTo>
                    <a:cubicBezTo>
                      <a:pt x="77" y="92"/>
                      <a:pt x="77" y="95"/>
                      <a:pt x="74" y="98"/>
                    </a:cubicBezTo>
                    <a:cubicBezTo>
                      <a:pt x="77" y="98"/>
                      <a:pt x="77" y="98"/>
                      <a:pt x="77" y="98"/>
                    </a:cubicBezTo>
                    <a:cubicBezTo>
                      <a:pt x="77" y="98"/>
                      <a:pt x="77" y="98"/>
                      <a:pt x="77" y="98"/>
                    </a:cubicBezTo>
                    <a:close/>
                    <a:moveTo>
                      <a:pt x="71" y="102"/>
                    </a:moveTo>
                    <a:cubicBezTo>
                      <a:pt x="65" y="102"/>
                      <a:pt x="56" y="102"/>
                      <a:pt x="49" y="102"/>
                    </a:cubicBezTo>
                    <a:cubicBezTo>
                      <a:pt x="49" y="102"/>
                      <a:pt x="49" y="102"/>
                      <a:pt x="49" y="105"/>
                    </a:cubicBezTo>
                    <a:cubicBezTo>
                      <a:pt x="56" y="108"/>
                      <a:pt x="62" y="111"/>
                      <a:pt x="68" y="111"/>
                    </a:cubicBezTo>
                    <a:cubicBezTo>
                      <a:pt x="68" y="111"/>
                      <a:pt x="68" y="111"/>
                      <a:pt x="71" y="108"/>
                    </a:cubicBezTo>
                    <a:cubicBezTo>
                      <a:pt x="68" y="108"/>
                      <a:pt x="68" y="108"/>
                      <a:pt x="68" y="108"/>
                    </a:cubicBezTo>
                    <a:cubicBezTo>
                      <a:pt x="68" y="108"/>
                      <a:pt x="68" y="108"/>
                      <a:pt x="68" y="108"/>
                    </a:cubicBezTo>
                    <a:cubicBezTo>
                      <a:pt x="68" y="108"/>
                      <a:pt x="68" y="108"/>
                      <a:pt x="68" y="108"/>
                    </a:cubicBezTo>
                    <a:cubicBezTo>
                      <a:pt x="68" y="105"/>
                      <a:pt x="68" y="102"/>
                      <a:pt x="71" y="102"/>
                    </a:cubicBezTo>
                    <a:close/>
                    <a:moveTo>
                      <a:pt x="9" y="69"/>
                    </a:moveTo>
                    <a:cubicBezTo>
                      <a:pt x="12" y="69"/>
                      <a:pt x="12" y="65"/>
                      <a:pt x="15" y="65"/>
                    </a:cubicBezTo>
                    <a:cubicBezTo>
                      <a:pt x="18" y="69"/>
                      <a:pt x="18" y="69"/>
                      <a:pt x="18" y="69"/>
                    </a:cubicBezTo>
                    <a:cubicBezTo>
                      <a:pt x="21" y="75"/>
                      <a:pt x="21" y="79"/>
                      <a:pt x="21" y="85"/>
                    </a:cubicBezTo>
                    <a:cubicBezTo>
                      <a:pt x="18" y="85"/>
                      <a:pt x="18" y="85"/>
                      <a:pt x="18" y="85"/>
                    </a:cubicBezTo>
                    <a:cubicBezTo>
                      <a:pt x="18" y="85"/>
                      <a:pt x="18" y="85"/>
                      <a:pt x="18" y="85"/>
                    </a:cubicBezTo>
                    <a:cubicBezTo>
                      <a:pt x="18" y="85"/>
                      <a:pt x="18" y="85"/>
                      <a:pt x="18" y="85"/>
                    </a:cubicBezTo>
                    <a:cubicBezTo>
                      <a:pt x="15" y="85"/>
                      <a:pt x="15" y="88"/>
                      <a:pt x="15" y="88"/>
                    </a:cubicBezTo>
                    <a:cubicBezTo>
                      <a:pt x="15" y="82"/>
                      <a:pt x="12" y="75"/>
                      <a:pt x="9" y="69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52" name="Freeform 141"/>
              <p:cNvSpPr>
                <a:spLocks noEditPoints="1"/>
              </p:cNvSpPr>
              <p:nvPr/>
            </p:nvSpPr>
            <p:spPr bwMode="auto">
              <a:xfrm>
                <a:off x="994233" y="4009828"/>
                <a:ext cx="240166" cy="232766"/>
              </a:xfrm>
              <a:custGeom>
                <a:avLst/>
                <a:gdLst/>
                <a:ahLst/>
                <a:cxnLst>
                  <a:cxn ang="0">
                    <a:pos x="22" y="84"/>
                  </a:cxn>
                  <a:cxn ang="0">
                    <a:pos x="35" y="87"/>
                  </a:cxn>
                  <a:cxn ang="0">
                    <a:pos x="42" y="84"/>
                  </a:cxn>
                  <a:cxn ang="0">
                    <a:pos x="55" y="90"/>
                  </a:cxn>
                  <a:cxn ang="0">
                    <a:pos x="61" y="84"/>
                  </a:cxn>
                  <a:cxn ang="0">
                    <a:pos x="61" y="81"/>
                  </a:cxn>
                  <a:cxn ang="0">
                    <a:pos x="100" y="77"/>
                  </a:cxn>
                  <a:cxn ang="0">
                    <a:pos x="96" y="71"/>
                  </a:cxn>
                  <a:cxn ang="0">
                    <a:pos x="90" y="61"/>
                  </a:cxn>
                  <a:cxn ang="0">
                    <a:pos x="93" y="55"/>
                  </a:cxn>
                  <a:cxn ang="0">
                    <a:pos x="93" y="52"/>
                  </a:cxn>
                  <a:cxn ang="0">
                    <a:pos x="87" y="45"/>
                  </a:cxn>
                  <a:cxn ang="0">
                    <a:pos x="93" y="39"/>
                  </a:cxn>
                  <a:cxn ang="0">
                    <a:pos x="100" y="32"/>
                  </a:cxn>
                  <a:cxn ang="0">
                    <a:pos x="103" y="22"/>
                  </a:cxn>
                  <a:cxn ang="0">
                    <a:pos x="93" y="19"/>
                  </a:cxn>
                  <a:cxn ang="0">
                    <a:pos x="80" y="16"/>
                  </a:cxn>
                  <a:cxn ang="0">
                    <a:pos x="71" y="6"/>
                  </a:cxn>
                  <a:cxn ang="0">
                    <a:pos x="61" y="0"/>
                  </a:cxn>
                  <a:cxn ang="0">
                    <a:pos x="55" y="9"/>
                  </a:cxn>
                  <a:cxn ang="0">
                    <a:pos x="42" y="13"/>
                  </a:cxn>
                  <a:cxn ang="0">
                    <a:pos x="42" y="16"/>
                  </a:cxn>
                  <a:cxn ang="0">
                    <a:pos x="26" y="16"/>
                  </a:cxn>
                  <a:cxn ang="0">
                    <a:pos x="26" y="16"/>
                  </a:cxn>
                  <a:cxn ang="0">
                    <a:pos x="22" y="16"/>
                  </a:cxn>
                  <a:cxn ang="0">
                    <a:pos x="26" y="26"/>
                  </a:cxn>
                  <a:cxn ang="0">
                    <a:pos x="10" y="22"/>
                  </a:cxn>
                  <a:cxn ang="0">
                    <a:pos x="6" y="26"/>
                  </a:cxn>
                  <a:cxn ang="0">
                    <a:pos x="0" y="26"/>
                  </a:cxn>
                  <a:cxn ang="0">
                    <a:pos x="0" y="29"/>
                  </a:cxn>
                  <a:cxn ang="0">
                    <a:pos x="0" y="32"/>
                  </a:cxn>
                  <a:cxn ang="0">
                    <a:pos x="19" y="39"/>
                  </a:cxn>
                  <a:cxn ang="0">
                    <a:pos x="29" y="58"/>
                  </a:cxn>
                  <a:cxn ang="0">
                    <a:pos x="29" y="58"/>
                  </a:cxn>
                  <a:cxn ang="0">
                    <a:pos x="116" y="103"/>
                  </a:cxn>
                  <a:cxn ang="0">
                    <a:pos x="116" y="90"/>
                  </a:cxn>
                  <a:cxn ang="0">
                    <a:pos x="113" y="90"/>
                  </a:cxn>
                  <a:cxn ang="0">
                    <a:pos x="109" y="103"/>
                  </a:cxn>
                </a:cxnLst>
                <a:rect l="0" t="0" r="r" b="b"/>
                <a:pathLst>
                  <a:path w="116" h="103">
                    <a:moveTo>
                      <a:pt x="22" y="81"/>
                    </a:moveTo>
                    <a:cubicBezTo>
                      <a:pt x="22" y="84"/>
                      <a:pt x="22" y="84"/>
                      <a:pt x="22" y="84"/>
                    </a:cubicBezTo>
                    <a:cubicBezTo>
                      <a:pt x="29" y="84"/>
                      <a:pt x="29" y="84"/>
                      <a:pt x="29" y="84"/>
                    </a:cubicBezTo>
                    <a:cubicBezTo>
                      <a:pt x="35" y="87"/>
                      <a:pt x="35" y="87"/>
                      <a:pt x="35" y="87"/>
                    </a:cubicBezTo>
                    <a:cubicBezTo>
                      <a:pt x="39" y="87"/>
                      <a:pt x="39" y="87"/>
                      <a:pt x="39" y="87"/>
                    </a:cubicBezTo>
                    <a:cubicBezTo>
                      <a:pt x="42" y="84"/>
                      <a:pt x="42" y="84"/>
                      <a:pt x="42" y="84"/>
                    </a:cubicBezTo>
                    <a:cubicBezTo>
                      <a:pt x="51" y="90"/>
                      <a:pt x="51" y="90"/>
                      <a:pt x="51" y="90"/>
                    </a:cubicBezTo>
                    <a:cubicBezTo>
                      <a:pt x="55" y="90"/>
                      <a:pt x="55" y="90"/>
                      <a:pt x="55" y="90"/>
                    </a:cubicBezTo>
                    <a:cubicBezTo>
                      <a:pt x="58" y="90"/>
                      <a:pt x="58" y="90"/>
                      <a:pt x="61" y="90"/>
                    </a:cubicBezTo>
                    <a:cubicBezTo>
                      <a:pt x="61" y="87"/>
                      <a:pt x="61" y="87"/>
                      <a:pt x="61" y="84"/>
                    </a:cubicBezTo>
                    <a:cubicBezTo>
                      <a:pt x="61" y="84"/>
                      <a:pt x="61" y="84"/>
                      <a:pt x="61" y="84"/>
                    </a:cubicBezTo>
                    <a:cubicBezTo>
                      <a:pt x="61" y="81"/>
                      <a:pt x="61" y="81"/>
                      <a:pt x="61" y="81"/>
                    </a:cubicBezTo>
                    <a:cubicBezTo>
                      <a:pt x="74" y="77"/>
                      <a:pt x="80" y="84"/>
                      <a:pt x="90" y="84"/>
                    </a:cubicBezTo>
                    <a:cubicBezTo>
                      <a:pt x="93" y="84"/>
                      <a:pt x="96" y="81"/>
                      <a:pt x="100" y="77"/>
                    </a:cubicBezTo>
                    <a:cubicBezTo>
                      <a:pt x="100" y="74"/>
                      <a:pt x="100" y="74"/>
                      <a:pt x="100" y="74"/>
                    </a:cubicBezTo>
                    <a:cubicBezTo>
                      <a:pt x="96" y="71"/>
                      <a:pt x="96" y="71"/>
                      <a:pt x="96" y="71"/>
                    </a:cubicBezTo>
                    <a:cubicBezTo>
                      <a:pt x="93" y="68"/>
                      <a:pt x="93" y="68"/>
                      <a:pt x="93" y="68"/>
                    </a:cubicBezTo>
                    <a:cubicBezTo>
                      <a:pt x="90" y="61"/>
                      <a:pt x="90" y="61"/>
                      <a:pt x="90" y="61"/>
                    </a:cubicBezTo>
                    <a:cubicBezTo>
                      <a:pt x="96" y="61"/>
                      <a:pt x="96" y="61"/>
                      <a:pt x="96" y="61"/>
                    </a:cubicBezTo>
                    <a:cubicBezTo>
                      <a:pt x="93" y="55"/>
                      <a:pt x="93" y="55"/>
                      <a:pt x="93" y="55"/>
                    </a:cubicBezTo>
                    <a:cubicBezTo>
                      <a:pt x="96" y="52"/>
                      <a:pt x="96" y="52"/>
                      <a:pt x="96" y="52"/>
                    </a:cubicBezTo>
                    <a:cubicBezTo>
                      <a:pt x="93" y="52"/>
                      <a:pt x="93" y="52"/>
                      <a:pt x="93" y="52"/>
                    </a:cubicBezTo>
                    <a:cubicBezTo>
                      <a:pt x="87" y="55"/>
                      <a:pt x="87" y="55"/>
                      <a:pt x="87" y="55"/>
                    </a:cubicBezTo>
                    <a:cubicBezTo>
                      <a:pt x="87" y="45"/>
                      <a:pt x="87" y="45"/>
                      <a:pt x="87" y="45"/>
                    </a:cubicBezTo>
                    <a:cubicBezTo>
                      <a:pt x="90" y="45"/>
                      <a:pt x="90" y="45"/>
                      <a:pt x="90" y="45"/>
                    </a:cubicBezTo>
                    <a:cubicBezTo>
                      <a:pt x="93" y="39"/>
                      <a:pt x="93" y="39"/>
                      <a:pt x="93" y="39"/>
                    </a:cubicBezTo>
                    <a:cubicBezTo>
                      <a:pt x="96" y="35"/>
                      <a:pt x="96" y="35"/>
                      <a:pt x="96" y="35"/>
                    </a:cubicBezTo>
                    <a:cubicBezTo>
                      <a:pt x="100" y="32"/>
                      <a:pt x="100" y="32"/>
                      <a:pt x="100" y="32"/>
                    </a:cubicBezTo>
                    <a:cubicBezTo>
                      <a:pt x="103" y="29"/>
                      <a:pt x="103" y="29"/>
                      <a:pt x="103" y="29"/>
                    </a:cubicBezTo>
                    <a:cubicBezTo>
                      <a:pt x="103" y="22"/>
                      <a:pt x="103" y="22"/>
                      <a:pt x="103" y="22"/>
                    </a:cubicBezTo>
                    <a:cubicBezTo>
                      <a:pt x="100" y="22"/>
                      <a:pt x="100" y="22"/>
                      <a:pt x="100" y="22"/>
                    </a:cubicBezTo>
                    <a:cubicBezTo>
                      <a:pt x="100" y="22"/>
                      <a:pt x="100" y="19"/>
                      <a:pt x="93" y="19"/>
                    </a:cubicBezTo>
                    <a:cubicBezTo>
                      <a:pt x="93" y="19"/>
                      <a:pt x="90" y="16"/>
                      <a:pt x="87" y="16"/>
                    </a:cubicBezTo>
                    <a:cubicBezTo>
                      <a:pt x="80" y="16"/>
                      <a:pt x="80" y="16"/>
                      <a:pt x="80" y="16"/>
                    </a:cubicBezTo>
                    <a:cubicBezTo>
                      <a:pt x="74" y="13"/>
                      <a:pt x="74" y="13"/>
                      <a:pt x="74" y="13"/>
                    </a:cubicBezTo>
                    <a:cubicBezTo>
                      <a:pt x="71" y="6"/>
                      <a:pt x="71" y="6"/>
                      <a:pt x="71" y="6"/>
                    </a:cubicBezTo>
                    <a:cubicBezTo>
                      <a:pt x="64" y="3"/>
                      <a:pt x="64" y="3"/>
                      <a:pt x="64" y="3"/>
                    </a:cubicBezTo>
                    <a:cubicBezTo>
                      <a:pt x="61" y="0"/>
                      <a:pt x="61" y="0"/>
                      <a:pt x="61" y="0"/>
                    </a:cubicBezTo>
                    <a:cubicBezTo>
                      <a:pt x="58" y="3"/>
                      <a:pt x="55" y="3"/>
                      <a:pt x="55" y="9"/>
                    </a:cubicBezTo>
                    <a:cubicBezTo>
                      <a:pt x="55" y="9"/>
                      <a:pt x="55" y="9"/>
                      <a:pt x="55" y="9"/>
                    </a:cubicBezTo>
                    <a:cubicBezTo>
                      <a:pt x="55" y="9"/>
                      <a:pt x="55" y="9"/>
                      <a:pt x="55" y="9"/>
                    </a:cubicBezTo>
                    <a:cubicBezTo>
                      <a:pt x="48" y="9"/>
                      <a:pt x="45" y="13"/>
                      <a:pt x="42" y="13"/>
                    </a:cubicBezTo>
                    <a:cubicBezTo>
                      <a:pt x="42" y="16"/>
                      <a:pt x="42" y="16"/>
                      <a:pt x="42" y="16"/>
                    </a:cubicBezTo>
                    <a:cubicBezTo>
                      <a:pt x="42" y="16"/>
                      <a:pt x="42" y="16"/>
                      <a:pt x="42" y="16"/>
                    </a:cubicBezTo>
                    <a:cubicBezTo>
                      <a:pt x="42" y="16"/>
                      <a:pt x="42" y="16"/>
                      <a:pt x="42" y="16"/>
                    </a:cubicBezTo>
                    <a:cubicBezTo>
                      <a:pt x="35" y="19"/>
                      <a:pt x="32" y="19"/>
                      <a:pt x="26" y="16"/>
                    </a:cubicBezTo>
                    <a:cubicBezTo>
                      <a:pt x="26" y="16"/>
                      <a:pt x="26" y="16"/>
                      <a:pt x="26" y="16"/>
                    </a:cubicBezTo>
                    <a:cubicBezTo>
                      <a:pt x="26" y="16"/>
                      <a:pt x="26" y="16"/>
                      <a:pt x="26" y="16"/>
                    </a:cubicBezTo>
                    <a:cubicBezTo>
                      <a:pt x="26" y="16"/>
                      <a:pt x="26" y="16"/>
                      <a:pt x="26" y="16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22" y="19"/>
                      <a:pt x="26" y="19"/>
                      <a:pt x="26" y="22"/>
                    </a:cubicBezTo>
                    <a:cubicBezTo>
                      <a:pt x="26" y="26"/>
                      <a:pt x="26" y="26"/>
                      <a:pt x="26" y="26"/>
                    </a:cubicBezTo>
                    <a:cubicBezTo>
                      <a:pt x="26" y="26"/>
                      <a:pt x="26" y="26"/>
                      <a:pt x="26" y="26"/>
                    </a:cubicBezTo>
                    <a:cubicBezTo>
                      <a:pt x="19" y="26"/>
                      <a:pt x="13" y="26"/>
                      <a:pt x="10" y="22"/>
                    </a:cubicBezTo>
                    <a:cubicBezTo>
                      <a:pt x="10" y="26"/>
                      <a:pt x="10" y="26"/>
                      <a:pt x="10" y="26"/>
                    </a:cubicBezTo>
                    <a:cubicBezTo>
                      <a:pt x="6" y="26"/>
                      <a:pt x="6" y="26"/>
                      <a:pt x="6" y="26"/>
                    </a:cubicBezTo>
                    <a:cubicBezTo>
                      <a:pt x="6" y="26"/>
                      <a:pt x="6" y="26"/>
                      <a:pt x="6" y="26"/>
                    </a:cubicBezTo>
                    <a:cubicBezTo>
                      <a:pt x="3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3" y="29"/>
                      <a:pt x="3" y="29"/>
                      <a:pt x="3" y="29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6" y="32"/>
                      <a:pt x="13" y="35"/>
                      <a:pt x="16" y="39"/>
                    </a:cubicBezTo>
                    <a:cubicBezTo>
                      <a:pt x="19" y="39"/>
                      <a:pt x="19" y="39"/>
                      <a:pt x="19" y="39"/>
                    </a:cubicBezTo>
                    <a:cubicBezTo>
                      <a:pt x="19" y="39"/>
                      <a:pt x="19" y="39"/>
                      <a:pt x="19" y="39"/>
                    </a:cubicBezTo>
                    <a:cubicBezTo>
                      <a:pt x="19" y="45"/>
                      <a:pt x="26" y="52"/>
                      <a:pt x="29" y="58"/>
                    </a:cubicBezTo>
                    <a:cubicBezTo>
                      <a:pt x="29" y="58"/>
                      <a:pt x="29" y="58"/>
                      <a:pt x="29" y="58"/>
                    </a:cubicBezTo>
                    <a:cubicBezTo>
                      <a:pt x="29" y="58"/>
                      <a:pt x="29" y="58"/>
                      <a:pt x="29" y="58"/>
                    </a:cubicBezTo>
                    <a:cubicBezTo>
                      <a:pt x="22" y="65"/>
                      <a:pt x="26" y="74"/>
                      <a:pt x="22" y="81"/>
                    </a:cubicBezTo>
                    <a:close/>
                    <a:moveTo>
                      <a:pt x="116" y="103"/>
                    </a:moveTo>
                    <a:cubicBezTo>
                      <a:pt x="116" y="103"/>
                      <a:pt x="116" y="103"/>
                      <a:pt x="116" y="103"/>
                    </a:cubicBezTo>
                    <a:cubicBezTo>
                      <a:pt x="116" y="100"/>
                      <a:pt x="116" y="94"/>
                      <a:pt x="116" y="90"/>
                    </a:cubicBezTo>
                    <a:cubicBezTo>
                      <a:pt x="116" y="90"/>
                      <a:pt x="116" y="90"/>
                      <a:pt x="116" y="90"/>
                    </a:cubicBezTo>
                    <a:cubicBezTo>
                      <a:pt x="113" y="90"/>
                      <a:pt x="113" y="90"/>
                      <a:pt x="113" y="90"/>
                    </a:cubicBezTo>
                    <a:cubicBezTo>
                      <a:pt x="113" y="94"/>
                      <a:pt x="109" y="94"/>
                      <a:pt x="109" y="97"/>
                    </a:cubicBezTo>
                    <a:cubicBezTo>
                      <a:pt x="109" y="97"/>
                      <a:pt x="109" y="100"/>
                      <a:pt x="109" y="103"/>
                    </a:cubicBezTo>
                    <a:cubicBezTo>
                      <a:pt x="113" y="103"/>
                      <a:pt x="116" y="103"/>
                      <a:pt x="116" y="10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153" name="Freeform 142"/>
              <p:cNvSpPr>
                <a:spLocks/>
              </p:cNvSpPr>
              <p:nvPr/>
            </p:nvSpPr>
            <p:spPr bwMode="auto">
              <a:xfrm>
                <a:off x="1267707" y="3602728"/>
                <a:ext cx="182316" cy="297902"/>
              </a:xfrm>
              <a:custGeom>
                <a:avLst/>
                <a:gdLst/>
                <a:ahLst/>
                <a:cxnLst>
                  <a:cxn ang="0">
                    <a:pos x="71" y="42"/>
                  </a:cxn>
                  <a:cxn ang="0">
                    <a:pos x="85" y="29"/>
                  </a:cxn>
                  <a:cxn ang="0">
                    <a:pos x="88" y="29"/>
                  </a:cxn>
                  <a:cxn ang="0">
                    <a:pos x="88" y="25"/>
                  </a:cxn>
                  <a:cxn ang="0">
                    <a:pos x="88" y="22"/>
                  </a:cxn>
                  <a:cxn ang="0">
                    <a:pos x="85" y="19"/>
                  </a:cxn>
                  <a:cxn ang="0">
                    <a:pos x="85" y="13"/>
                  </a:cxn>
                  <a:cxn ang="0">
                    <a:pos x="81" y="9"/>
                  </a:cxn>
                  <a:cxn ang="0">
                    <a:pos x="71" y="6"/>
                  </a:cxn>
                  <a:cxn ang="0">
                    <a:pos x="65" y="0"/>
                  </a:cxn>
                  <a:cxn ang="0">
                    <a:pos x="62" y="0"/>
                  </a:cxn>
                  <a:cxn ang="0">
                    <a:pos x="58" y="6"/>
                  </a:cxn>
                  <a:cxn ang="0">
                    <a:pos x="45" y="6"/>
                  </a:cxn>
                  <a:cxn ang="0">
                    <a:pos x="45" y="9"/>
                  </a:cxn>
                  <a:cxn ang="0">
                    <a:pos x="39" y="9"/>
                  </a:cxn>
                  <a:cxn ang="0">
                    <a:pos x="36" y="16"/>
                  </a:cxn>
                  <a:cxn ang="0">
                    <a:pos x="36" y="19"/>
                  </a:cxn>
                  <a:cxn ang="0">
                    <a:pos x="32" y="19"/>
                  </a:cxn>
                  <a:cxn ang="0">
                    <a:pos x="29" y="25"/>
                  </a:cxn>
                  <a:cxn ang="0">
                    <a:pos x="23" y="29"/>
                  </a:cxn>
                  <a:cxn ang="0">
                    <a:pos x="23" y="35"/>
                  </a:cxn>
                  <a:cxn ang="0">
                    <a:pos x="16" y="42"/>
                  </a:cxn>
                  <a:cxn ang="0">
                    <a:pos x="23" y="48"/>
                  </a:cxn>
                  <a:cxn ang="0">
                    <a:pos x="13" y="48"/>
                  </a:cxn>
                  <a:cxn ang="0">
                    <a:pos x="10" y="48"/>
                  </a:cxn>
                  <a:cxn ang="0">
                    <a:pos x="3" y="51"/>
                  </a:cxn>
                  <a:cxn ang="0">
                    <a:pos x="3" y="61"/>
                  </a:cxn>
                  <a:cxn ang="0">
                    <a:pos x="6" y="64"/>
                  </a:cxn>
                  <a:cxn ang="0">
                    <a:pos x="6" y="70"/>
                  </a:cxn>
                  <a:cxn ang="0">
                    <a:pos x="13" y="70"/>
                  </a:cxn>
                  <a:cxn ang="0">
                    <a:pos x="10" y="77"/>
                  </a:cxn>
                  <a:cxn ang="0">
                    <a:pos x="6" y="80"/>
                  </a:cxn>
                  <a:cxn ang="0">
                    <a:pos x="10" y="83"/>
                  </a:cxn>
                  <a:cxn ang="0">
                    <a:pos x="6" y="87"/>
                  </a:cxn>
                  <a:cxn ang="0">
                    <a:pos x="3" y="90"/>
                  </a:cxn>
                  <a:cxn ang="0">
                    <a:pos x="0" y="96"/>
                  </a:cxn>
                  <a:cxn ang="0">
                    <a:pos x="0" y="96"/>
                  </a:cxn>
                  <a:cxn ang="0">
                    <a:pos x="13" y="122"/>
                  </a:cxn>
                  <a:cxn ang="0">
                    <a:pos x="13" y="122"/>
                  </a:cxn>
                  <a:cxn ang="0">
                    <a:pos x="10" y="122"/>
                  </a:cxn>
                  <a:cxn ang="0">
                    <a:pos x="13" y="125"/>
                  </a:cxn>
                  <a:cxn ang="0">
                    <a:pos x="10" y="125"/>
                  </a:cxn>
                  <a:cxn ang="0">
                    <a:pos x="13" y="132"/>
                  </a:cxn>
                  <a:cxn ang="0">
                    <a:pos x="19" y="132"/>
                  </a:cxn>
                  <a:cxn ang="0">
                    <a:pos x="19" y="128"/>
                  </a:cxn>
                  <a:cxn ang="0">
                    <a:pos x="19" y="128"/>
                  </a:cxn>
                  <a:cxn ang="0">
                    <a:pos x="26" y="125"/>
                  </a:cxn>
                  <a:cxn ang="0">
                    <a:pos x="39" y="122"/>
                  </a:cxn>
                  <a:cxn ang="0">
                    <a:pos x="39" y="96"/>
                  </a:cxn>
                  <a:cxn ang="0">
                    <a:pos x="45" y="96"/>
                  </a:cxn>
                  <a:cxn ang="0">
                    <a:pos x="49" y="90"/>
                  </a:cxn>
                  <a:cxn ang="0">
                    <a:pos x="49" y="96"/>
                  </a:cxn>
                  <a:cxn ang="0">
                    <a:pos x="52" y="93"/>
                  </a:cxn>
                  <a:cxn ang="0">
                    <a:pos x="52" y="90"/>
                  </a:cxn>
                  <a:cxn ang="0">
                    <a:pos x="55" y="87"/>
                  </a:cxn>
                  <a:cxn ang="0">
                    <a:pos x="42" y="77"/>
                  </a:cxn>
                  <a:cxn ang="0">
                    <a:pos x="42" y="77"/>
                  </a:cxn>
                  <a:cxn ang="0">
                    <a:pos x="42" y="77"/>
                  </a:cxn>
                  <a:cxn ang="0">
                    <a:pos x="45" y="58"/>
                  </a:cxn>
                  <a:cxn ang="0">
                    <a:pos x="55" y="54"/>
                  </a:cxn>
                  <a:cxn ang="0">
                    <a:pos x="71" y="42"/>
                  </a:cxn>
                </a:cxnLst>
                <a:rect l="0" t="0" r="r" b="b"/>
                <a:pathLst>
                  <a:path w="88" h="132">
                    <a:moveTo>
                      <a:pt x="71" y="42"/>
                    </a:moveTo>
                    <a:cubicBezTo>
                      <a:pt x="68" y="32"/>
                      <a:pt x="75" y="29"/>
                      <a:pt x="85" y="29"/>
                    </a:cubicBezTo>
                    <a:cubicBezTo>
                      <a:pt x="88" y="29"/>
                      <a:pt x="88" y="29"/>
                      <a:pt x="88" y="29"/>
                    </a:cubicBezTo>
                    <a:cubicBezTo>
                      <a:pt x="88" y="25"/>
                      <a:pt x="88" y="25"/>
                      <a:pt x="88" y="25"/>
                    </a:cubicBezTo>
                    <a:cubicBezTo>
                      <a:pt x="88" y="22"/>
                      <a:pt x="88" y="22"/>
                      <a:pt x="88" y="22"/>
                    </a:cubicBezTo>
                    <a:cubicBezTo>
                      <a:pt x="85" y="19"/>
                      <a:pt x="85" y="19"/>
                      <a:pt x="85" y="19"/>
                    </a:cubicBezTo>
                    <a:cubicBezTo>
                      <a:pt x="85" y="13"/>
                      <a:pt x="85" y="13"/>
                      <a:pt x="85" y="13"/>
                    </a:cubicBezTo>
                    <a:cubicBezTo>
                      <a:pt x="81" y="9"/>
                      <a:pt x="81" y="9"/>
                      <a:pt x="81" y="9"/>
                    </a:cubicBezTo>
                    <a:cubicBezTo>
                      <a:pt x="71" y="6"/>
                      <a:pt x="71" y="6"/>
                      <a:pt x="71" y="6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62" y="0"/>
                      <a:pt x="62" y="0"/>
                      <a:pt x="62" y="0"/>
                    </a:cubicBezTo>
                    <a:cubicBezTo>
                      <a:pt x="58" y="6"/>
                      <a:pt x="58" y="6"/>
                      <a:pt x="58" y="6"/>
                    </a:cubicBezTo>
                    <a:cubicBezTo>
                      <a:pt x="45" y="6"/>
                      <a:pt x="45" y="6"/>
                      <a:pt x="45" y="6"/>
                    </a:cubicBezTo>
                    <a:cubicBezTo>
                      <a:pt x="45" y="9"/>
                      <a:pt x="45" y="9"/>
                      <a:pt x="45" y="9"/>
                    </a:cubicBezTo>
                    <a:cubicBezTo>
                      <a:pt x="39" y="9"/>
                      <a:pt x="39" y="9"/>
                      <a:pt x="39" y="9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36" y="19"/>
                      <a:pt x="36" y="19"/>
                      <a:pt x="36" y="19"/>
                    </a:cubicBezTo>
                    <a:cubicBezTo>
                      <a:pt x="32" y="19"/>
                      <a:pt x="32" y="19"/>
                      <a:pt x="32" y="19"/>
                    </a:cubicBezTo>
                    <a:cubicBezTo>
                      <a:pt x="29" y="25"/>
                      <a:pt x="29" y="25"/>
                      <a:pt x="29" y="25"/>
                    </a:cubicBezTo>
                    <a:cubicBezTo>
                      <a:pt x="23" y="29"/>
                      <a:pt x="23" y="29"/>
                      <a:pt x="23" y="29"/>
                    </a:cubicBezTo>
                    <a:cubicBezTo>
                      <a:pt x="23" y="35"/>
                      <a:pt x="23" y="35"/>
                      <a:pt x="23" y="35"/>
                    </a:cubicBezTo>
                    <a:cubicBezTo>
                      <a:pt x="16" y="42"/>
                      <a:pt x="16" y="42"/>
                      <a:pt x="16" y="42"/>
                    </a:cubicBezTo>
                    <a:cubicBezTo>
                      <a:pt x="23" y="48"/>
                      <a:pt x="23" y="48"/>
                      <a:pt x="23" y="48"/>
                    </a:cubicBezTo>
                    <a:cubicBezTo>
                      <a:pt x="13" y="48"/>
                      <a:pt x="13" y="48"/>
                      <a:pt x="13" y="48"/>
                    </a:cubicBezTo>
                    <a:cubicBezTo>
                      <a:pt x="10" y="48"/>
                      <a:pt x="10" y="48"/>
                      <a:pt x="10" y="48"/>
                    </a:cubicBezTo>
                    <a:cubicBezTo>
                      <a:pt x="3" y="51"/>
                      <a:pt x="3" y="51"/>
                      <a:pt x="3" y="51"/>
                    </a:cubicBezTo>
                    <a:cubicBezTo>
                      <a:pt x="3" y="61"/>
                      <a:pt x="3" y="61"/>
                      <a:pt x="3" y="61"/>
                    </a:cubicBezTo>
                    <a:cubicBezTo>
                      <a:pt x="6" y="64"/>
                      <a:pt x="6" y="64"/>
                      <a:pt x="6" y="64"/>
                    </a:cubicBezTo>
                    <a:cubicBezTo>
                      <a:pt x="6" y="70"/>
                      <a:pt x="6" y="70"/>
                      <a:pt x="6" y="70"/>
                    </a:cubicBezTo>
                    <a:cubicBezTo>
                      <a:pt x="13" y="70"/>
                      <a:pt x="13" y="70"/>
                      <a:pt x="13" y="70"/>
                    </a:cubicBezTo>
                    <a:cubicBezTo>
                      <a:pt x="10" y="77"/>
                      <a:pt x="10" y="77"/>
                      <a:pt x="10" y="77"/>
                    </a:cubicBezTo>
                    <a:cubicBezTo>
                      <a:pt x="6" y="80"/>
                      <a:pt x="6" y="80"/>
                      <a:pt x="6" y="80"/>
                    </a:cubicBezTo>
                    <a:cubicBezTo>
                      <a:pt x="10" y="83"/>
                      <a:pt x="10" y="83"/>
                      <a:pt x="10" y="83"/>
                    </a:cubicBezTo>
                    <a:cubicBezTo>
                      <a:pt x="6" y="87"/>
                      <a:pt x="6" y="87"/>
                      <a:pt x="6" y="87"/>
                    </a:cubicBezTo>
                    <a:cubicBezTo>
                      <a:pt x="3" y="90"/>
                      <a:pt x="3" y="90"/>
                      <a:pt x="3" y="90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3" y="106"/>
                      <a:pt x="6" y="112"/>
                      <a:pt x="13" y="122"/>
                    </a:cubicBezTo>
                    <a:cubicBezTo>
                      <a:pt x="13" y="122"/>
                      <a:pt x="13" y="122"/>
                      <a:pt x="13" y="122"/>
                    </a:cubicBezTo>
                    <a:cubicBezTo>
                      <a:pt x="10" y="122"/>
                      <a:pt x="10" y="122"/>
                      <a:pt x="10" y="122"/>
                    </a:cubicBezTo>
                    <a:cubicBezTo>
                      <a:pt x="13" y="125"/>
                      <a:pt x="13" y="125"/>
                      <a:pt x="13" y="125"/>
                    </a:cubicBezTo>
                    <a:cubicBezTo>
                      <a:pt x="10" y="125"/>
                      <a:pt x="10" y="125"/>
                      <a:pt x="10" y="125"/>
                    </a:cubicBezTo>
                    <a:cubicBezTo>
                      <a:pt x="13" y="128"/>
                      <a:pt x="13" y="128"/>
                      <a:pt x="13" y="132"/>
                    </a:cubicBezTo>
                    <a:cubicBezTo>
                      <a:pt x="19" y="132"/>
                      <a:pt x="19" y="132"/>
                      <a:pt x="19" y="132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23" y="128"/>
                      <a:pt x="23" y="125"/>
                      <a:pt x="26" y="125"/>
                    </a:cubicBezTo>
                    <a:cubicBezTo>
                      <a:pt x="32" y="122"/>
                      <a:pt x="36" y="125"/>
                      <a:pt x="39" y="122"/>
                    </a:cubicBezTo>
                    <a:cubicBezTo>
                      <a:pt x="39" y="96"/>
                      <a:pt x="39" y="96"/>
                      <a:pt x="39" y="96"/>
                    </a:cubicBezTo>
                    <a:cubicBezTo>
                      <a:pt x="45" y="96"/>
                      <a:pt x="45" y="96"/>
                      <a:pt x="45" y="96"/>
                    </a:cubicBezTo>
                    <a:cubicBezTo>
                      <a:pt x="49" y="90"/>
                      <a:pt x="49" y="90"/>
                      <a:pt x="49" y="90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52" y="93"/>
                      <a:pt x="52" y="93"/>
                      <a:pt x="52" y="93"/>
                    </a:cubicBezTo>
                    <a:cubicBezTo>
                      <a:pt x="52" y="90"/>
                      <a:pt x="52" y="90"/>
                      <a:pt x="52" y="90"/>
                    </a:cubicBezTo>
                    <a:cubicBezTo>
                      <a:pt x="55" y="87"/>
                      <a:pt x="55" y="87"/>
                      <a:pt x="55" y="87"/>
                    </a:cubicBezTo>
                    <a:cubicBezTo>
                      <a:pt x="52" y="83"/>
                      <a:pt x="49" y="80"/>
                      <a:pt x="42" y="77"/>
                    </a:cubicBezTo>
                    <a:cubicBezTo>
                      <a:pt x="42" y="77"/>
                      <a:pt x="42" y="77"/>
                      <a:pt x="42" y="77"/>
                    </a:cubicBezTo>
                    <a:cubicBezTo>
                      <a:pt x="42" y="77"/>
                      <a:pt x="42" y="77"/>
                      <a:pt x="42" y="77"/>
                    </a:cubicBezTo>
                    <a:cubicBezTo>
                      <a:pt x="42" y="70"/>
                      <a:pt x="42" y="64"/>
                      <a:pt x="45" y="58"/>
                    </a:cubicBezTo>
                    <a:cubicBezTo>
                      <a:pt x="49" y="54"/>
                      <a:pt x="52" y="58"/>
                      <a:pt x="55" y="54"/>
                    </a:cubicBezTo>
                    <a:cubicBezTo>
                      <a:pt x="62" y="51"/>
                      <a:pt x="65" y="48"/>
                      <a:pt x="71" y="42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zh-CN" altLang="en-US">
                  <a:solidFill>
                    <a:srgbClr val="000000"/>
                  </a:solidFill>
                  <a:latin typeface="Arial" charset="0"/>
                  <a:ea typeface="宋体" pitchFamily="2" charset="-122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4753026" y="2520417"/>
              <a:ext cx="4373109" cy="2105935"/>
              <a:chOff x="4753026" y="2520417"/>
              <a:chExt cx="4373109" cy="2105935"/>
            </a:xfrm>
          </p:grpSpPr>
          <p:sp>
            <p:nvSpPr>
              <p:cNvPr id="8" name="内容占位符 2"/>
              <p:cNvSpPr txBox="1">
                <a:spLocks/>
              </p:cNvSpPr>
              <p:nvPr/>
            </p:nvSpPr>
            <p:spPr bwMode="auto">
              <a:xfrm>
                <a:off x="6434539" y="3404927"/>
                <a:ext cx="2691596" cy="31837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xtLst/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 algn="just" eaLnBrk="1" hangingPunct="1">
                  <a:lnSpc>
                    <a:spcPct val="150000"/>
                  </a:lnSpc>
                  <a:spcBef>
                    <a:spcPts val="0"/>
                  </a:spcBef>
                  <a:buClr>
                    <a:srgbClr val="FFC000"/>
                  </a:buClr>
                  <a:buNone/>
                  <a:defRPr/>
                </a:pPr>
                <a:r>
                  <a:rPr lang="en-US" altLang="zh-CN" sz="1000" kern="0" dirty="0">
                    <a:latin typeface="方正黑体简体" pitchFamily="2" charset="-122"/>
                    <a:ea typeface="方正黑体简体" pitchFamily="2" charset="-122"/>
                  </a:rPr>
                  <a:t>UAE</a:t>
                </a:r>
                <a:r>
                  <a:rPr lang="zh-CN" altLang="en-US" sz="1000" kern="0" dirty="0">
                    <a:latin typeface="方正黑体简体" pitchFamily="2" charset="-122"/>
                    <a:ea typeface="方正黑体简体" pitchFamily="2" charset="-122"/>
                  </a:rPr>
                  <a:t>：</a:t>
                </a:r>
                <a:r>
                  <a:rPr lang="en-US" altLang="zh-CN" sz="1000" kern="0" dirty="0">
                    <a:latin typeface="方正黑体简体" pitchFamily="2" charset="-122"/>
                    <a:ea typeface="方正黑体简体" pitchFamily="2" charset="-122"/>
                  </a:rPr>
                  <a:t>4</a:t>
                </a:r>
                <a:r>
                  <a:rPr lang="zh-CN" altLang="en-US" sz="1000" kern="0" dirty="0">
                    <a:latin typeface="方正黑体简体" pitchFamily="2" charset="-122"/>
                    <a:ea typeface="方正黑体简体" pitchFamily="2" charset="-122"/>
                  </a:rPr>
                  <a:t> </a:t>
                </a:r>
                <a:r>
                  <a:rPr lang="en-US" altLang="zh-CN" sz="1000" kern="0" dirty="0">
                    <a:latin typeface="方正黑体简体" pitchFamily="2" charset="-122"/>
                    <a:ea typeface="方正黑体简体" pitchFamily="2" charset="-122"/>
                  </a:rPr>
                  <a:t>projects</a:t>
                </a:r>
                <a:endParaRPr lang="en-US" altLang="zh-CN" sz="1000" b="0" kern="0" dirty="0">
                  <a:latin typeface="方正黑体简体" pitchFamily="2" charset="-122"/>
                  <a:ea typeface="方正黑体简体" pitchFamily="2" charset="-122"/>
                </a:endParaRPr>
              </a:p>
            </p:txBody>
          </p:sp>
          <p:cxnSp>
            <p:nvCxnSpPr>
              <p:cNvPr id="9" name="直接连接符 8"/>
              <p:cNvCxnSpPr/>
              <p:nvPr/>
            </p:nvCxnSpPr>
            <p:spPr>
              <a:xfrm>
                <a:off x="6516679" y="3713730"/>
                <a:ext cx="1059108" cy="78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椭圆 9"/>
              <p:cNvSpPr/>
              <p:nvPr/>
            </p:nvSpPr>
            <p:spPr>
              <a:xfrm>
                <a:off x="6437228" y="3657531"/>
                <a:ext cx="96837" cy="9683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50"/>
              </a:p>
            </p:txBody>
          </p:sp>
          <p:sp>
            <p:nvSpPr>
              <p:cNvPr id="11" name="内容占位符 2"/>
              <p:cNvSpPr txBox="1">
                <a:spLocks/>
              </p:cNvSpPr>
              <p:nvPr/>
            </p:nvSpPr>
            <p:spPr bwMode="auto">
              <a:xfrm>
                <a:off x="6264506" y="3145223"/>
                <a:ext cx="2700479" cy="31837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xtLst/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 algn="just" eaLnBrk="1" hangingPunct="1">
                  <a:lnSpc>
                    <a:spcPct val="150000"/>
                  </a:lnSpc>
                  <a:spcBef>
                    <a:spcPts val="0"/>
                  </a:spcBef>
                  <a:buClr>
                    <a:srgbClr val="FFC000"/>
                  </a:buClr>
                  <a:buNone/>
                  <a:defRPr/>
                </a:pPr>
                <a:r>
                  <a:rPr lang="en-US" altLang="zh-CN" sz="1000" kern="0" dirty="0">
                    <a:latin typeface="方正黑体简体" pitchFamily="2" charset="-122"/>
                    <a:ea typeface="方正黑体简体" pitchFamily="2" charset="-122"/>
                  </a:rPr>
                  <a:t>Iraq</a:t>
                </a:r>
                <a:r>
                  <a:rPr lang="zh-CN" altLang="en-US" sz="1000" kern="0" dirty="0">
                    <a:latin typeface="方正黑体简体" pitchFamily="2" charset="-122"/>
                    <a:ea typeface="方正黑体简体" pitchFamily="2" charset="-122"/>
                  </a:rPr>
                  <a:t>：</a:t>
                </a:r>
                <a:r>
                  <a:rPr lang="en-US" altLang="zh-CN" sz="1000" kern="0" dirty="0">
                    <a:latin typeface="方正黑体简体" pitchFamily="2" charset="-122"/>
                    <a:ea typeface="方正黑体简体" pitchFamily="2" charset="-122"/>
                  </a:rPr>
                  <a:t>4 </a:t>
                </a:r>
                <a:r>
                  <a:rPr lang="en-US" altLang="zh-CN" sz="1000" b="0" kern="0" dirty="0">
                    <a:latin typeface="方正黑体简体" pitchFamily="2" charset="-122"/>
                    <a:ea typeface="方正黑体简体" pitchFamily="2" charset="-122"/>
                  </a:rPr>
                  <a:t>projects</a:t>
                </a:r>
              </a:p>
            </p:txBody>
          </p:sp>
          <p:cxnSp>
            <p:nvCxnSpPr>
              <p:cNvPr id="12" name="直接连接符 11"/>
              <p:cNvCxnSpPr/>
              <p:nvPr/>
            </p:nvCxnSpPr>
            <p:spPr>
              <a:xfrm>
                <a:off x="6346647" y="3454026"/>
                <a:ext cx="1130963" cy="437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椭圆 12"/>
              <p:cNvSpPr/>
              <p:nvPr/>
            </p:nvSpPr>
            <p:spPr>
              <a:xfrm>
                <a:off x="6267196" y="3397827"/>
                <a:ext cx="96837" cy="9683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50"/>
              </a:p>
            </p:txBody>
          </p:sp>
          <p:sp>
            <p:nvSpPr>
              <p:cNvPr id="14" name="内容占位符 2"/>
              <p:cNvSpPr txBox="1">
                <a:spLocks/>
              </p:cNvSpPr>
              <p:nvPr/>
            </p:nvSpPr>
            <p:spPr bwMode="auto">
              <a:xfrm>
                <a:off x="6540561" y="3690289"/>
                <a:ext cx="1292020" cy="31837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xtLst/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 algn="just" eaLnBrk="1" hangingPunct="1">
                  <a:lnSpc>
                    <a:spcPct val="150000"/>
                  </a:lnSpc>
                  <a:spcBef>
                    <a:spcPts val="0"/>
                  </a:spcBef>
                  <a:buClr>
                    <a:srgbClr val="FFC000"/>
                  </a:buClr>
                  <a:buNone/>
                  <a:defRPr/>
                </a:pPr>
                <a:r>
                  <a:rPr lang="en-US" altLang="zh-CN" sz="1000" kern="0" dirty="0">
                    <a:latin typeface="方正黑体简体" pitchFamily="2" charset="-122"/>
                    <a:ea typeface="方正黑体简体" pitchFamily="2" charset="-122"/>
                  </a:rPr>
                  <a:t>Oman</a:t>
                </a:r>
                <a:r>
                  <a:rPr lang="zh-CN" altLang="en-US" sz="1000" kern="0" dirty="0">
                    <a:latin typeface="方正黑体简体" pitchFamily="2" charset="-122"/>
                    <a:ea typeface="方正黑体简体" pitchFamily="2" charset="-122"/>
                  </a:rPr>
                  <a:t>：</a:t>
                </a:r>
                <a:r>
                  <a:rPr lang="en-US" altLang="zh-CN" sz="1000" kern="0" dirty="0">
                    <a:latin typeface="方正黑体简体" pitchFamily="2" charset="-122"/>
                    <a:ea typeface="方正黑体简体" pitchFamily="2" charset="-122"/>
                  </a:rPr>
                  <a:t>1</a:t>
                </a:r>
                <a:r>
                  <a:rPr lang="zh-CN" altLang="en-US" sz="1000" kern="0" dirty="0">
                    <a:latin typeface="方正黑体简体" pitchFamily="2" charset="-122"/>
                    <a:ea typeface="方正黑体简体" pitchFamily="2" charset="-122"/>
                  </a:rPr>
                  <a:t> </a:t>
                </a:r>
                <a:r>
                  <a:rPr lang="en-US" altLang="zh-CN" sz="1000" kern="0" dirty="0">
                    <a:latin typeface="方正黑体简体" pitchFamily="2" charset="-122"/>
                    <a:ea typeface="方正黑体简体" pitchFamily="2" charset="-122"/>
                  </a:rPr>
                  <a:t>project</a:t>
                </a:r>
              </a:p>
            </p:txBody>
          </p:sp>
          <p:cxnSp>
            <p:nvCxnSpPr>
              <p:cNvPr id="15" name="直接连接符 14"/>
              <p:cNvCxnSpPr/>
              <p:nvPr/>
            </p:nvCxnSpPr>
            <p:spPr>
              <a:xfrm>
                <a:off x="6622701" y="3953827"/>
                <a:ext cx="953086" cy="1069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椭圆 15"/>
              <p:cNvSpPr/>
              <p:nvPr/>
            </p:nvSpPr>
            <p:spPr>
              <a:xfrm>
                <a:off x="6543250" y="3897628"/>
                <a:ext cx="96837" cy="9683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50"/>
              </a:p>
            </p:txBody>
          </p:sp>
          <p:sp>
            <p:nvSpPr>
              <p:cNvPr id="17" name="内容占位符 2"/>
              <p:cNvSpPr txBox="1">
                <a:spLocks/>
              </p:cNvSpPr>
              <p:nvPr/>
            </p:nvSpPr>
            <p:spPr bwMode="auto">
              <a:xfrm>
                <a:off x="6206333" y="2794852"/>
                <a:ext cx="2585574" cy="31837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xtLst/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 algn="just" eaLnBrk="1" hangingPunct="1">
                  <a:lnSpc>
                    <a:spcPct val="150000"/>
                  </a:lnSpc>
                  <a:spcBef>
                    <a:spcPts val="0"/>
                  </a:spcBef>
                  <a:buClr>
                    <a:srgbClr val="FFC000"/>
                  </a:buClr>
                  <a:buNone/>
                  <a:defRPr/>
                </a:pPr>
                <a:r>
                  <a:rPr lang="en-US" altLang="zh-CN" sz="1000" kern="0" dirty="0">
                    <a:latin typeface="方正黑体简体" pitchFamily="2" charset="-122"/>
                    <a:ea typeface="方正黑体简体" pitchFamily="2" charset="-122"/>
                  </a:rPr>
                  <a:t>Syria</a:t>
                </a:r>
                <a:r>
                  <a:rPr lang="zh-CN" altLang="en-US" sz="1000" kern="0" dirty="0">
                    <a:latin typeface="方正黑体简体" pitchFamily="2" charset="-122"/>
                    <a:ea typeface="方正黑体简体" pitchFamily="2" charset="-122"/>
                  </a:rPr>
                  <a:t>：</a:t>
                </a:r>
                <a:r>
                  <a:rPr lang="en-US" altLang="zh-CN" sz="1000" kern="0" dirty="0">
                    <a:latin typeface="方正黑体简体" pitchFamily="2" charset="-122"/>
                    <a:ea typeface="方正黑体简体" pitchFamily="2" charset="-122"/>
                  </a:rPr>
                  <a:t>2</a:t>
                </a:r>
                <a:r>
                  <a:rPr lang="zh-CN" altLang="en-US" sz="1000" kern="0" dirty="0">
                    <a:latin typeface="方正黑体简体" pitchFamily="2" charset="-122"/>
                    <a:ea typeface="方正黑体简体" pitchFamily="2" charset="-122"/>
                  </a:rPr>
                  <a:t> </a:t>
                </a:r>
                <a:r>
                  <a:rPr lang="en-US" altLang="zh-CN" sz="1000" b="0" kern="0" dirty="0">
                    <a:latin typeface="方正黑体简体" pitchFamily="2" charset="-122"/>
                    <a:ea typeface="方正黑体简体" pitchFamily="2" charset="-122"/>
                  </a:rPr>
                  <a:t>projects</a:t>
                </a:r>
              </a:p>
            </p:txBody>
          </p:sp>
          <p:cxnSp>
            <p:nvCxnSpPr>
              <p:cNvPr id="18" name="直接连接符 17"/>
              <p:cNvCxnSpPr/>
              <p:nvPr/>
            </p:nvCxnSpPr>
            <p:spPr>
              <a:xfrm>
                <a:off x="6288473" y="3103655"/>
                <a:ext cx="1049170" cy="833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椭圆 18"/>
              <p:cNvSpPr/>
              <p:nvPr/>
            </p:nvSpPr>
            <p:spPr>
              <a:xfrm>
                <a:off x="6101872" y="3329781"/>
                <a:ext cx="96837" cy="9683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50"/>
              </a:p>
            </p:txBody>
          </p:sp>
          <p:cxnSp>
            <p:nvCxnSpPr>
              <p:cNvPr id="20" name="直接连接符 19"/>
              <p:cNvCxnSpPr/>
              <p:nvPr/>
            </p:nvCxnSpPr>
            <p:spPr>
              <a:xfrm flipV="1">
                <a:off x="6150474" y="3105291"/>
                <a:ext cx="139644" cy="23641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内容占位符 2"/>
              <p:cNvSpPr txBox="1">
                <a:spLocks/>
              </p:cNvSpPr>
              <p:nvPr/>
            </p:nvSpPr>
            <p:spPr bwMode="auto">
              <a:xfrm>
                <a:off x="6037098" y="4047026"/>
                <a:ext cx="2585574" cy="31837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xtLst/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 algn="just" eaLnBrk="1" hangingPunct="1">
                  <a:lnSpc>
                    <a:spcPct val="150000"/>
                  </a:lnSpc>
                  <a:spcBef>
                    <a:spcPts val="0"/>
                  </a:spcBef>
                  <a:buClr>
                    <a:srgbClr val="FFC000"/>
                  </a:buClr>
                  <a:buNone/>
                  <a:defRPr/>
                </a:pPr>
                <a:r>
                  <a:rPr lang="en-US" altLang="zh-CN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Sudan </a:t>
                </a:r>
                <a:r>
                  <a:rPr lang="zh-CN" altLang="en-US" sz="1000" kern="0" dirty="0">
                    <a:latin typeface="方正黑体简体" pitchFamily="2" charset="-122"/>
                    <a:ea typeface="方正黑体简体" pitchFamily="2" charset="-122"/>
                  </a:rPr>
                  <a:t>：</a:t>
                </a:r>
                <a:r>
                  <a:rPr lang="en-US" altLang="zh-CN" sz="1000" kern="0" dirty="0">
                    <a:latin typeface="方正黑体简体" pitchFamily="2" charset="-122"/>
                    <a:ea typeface="方正黑体简体" pitchFamily="2" charset="-122"/>
                  </a:rPr>
                  <a:t>6</a:t>
                </a:r>
                <a:r>
                  <a:rPr lang="zh-CN" altLang="en-US" sz="1000" kern="0" dirty="0">
                    <a:latin typeface="方正黑体简体" pitchFamily="2" charset="-122"/>
                    <a:ea typeface="方正黑体简体" pitchFamily="2" charset="-122"/>
                  </a:rPr>
                  <a:t> </a:t>
                </a:r>
                <a:r>
                  <a:rPr lang="en-US" altLang="zh-CN" sz="1000" kern="0" dirty="0">
                    <a:latin typeface="方正黑体简体" pitchFamily="2" charset="-122"/>
                    <a:ea typeface="方正黑体简体" pitchFamily="2" charset="-122"/>
                  </a:rPr>
                  <a:t>projects</a:t>
                </a:r>
              </a:p>
            </p:txBody>
          </p:sp>
          <p:cxnSp>
            <p:nvCxnSpPr>
              <p:cNvPr id="22" name="直接连接符 21"/>
              <p:cNvCxnSpPr/>
              <p:nvPr/>
            </p:nvCxnSpPr>
            <p:spPr>
              <a:xfrm>
                <a:off x="6019092" y="4322211"/>
                <a:ext cx="1167479" cy="599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椭圆 22"/>
              <p:cNvSpPr/>
              <p:nvPr/>
            </p:nvSpPr>
            <p:spPr>
              <a:xfrm>
                <a:off x="5984560" y="3902071"/>
                <a:ext cx="96837" cy="9683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50"/>
              </a:p>
            </p:txBody>
          </p:sp>
          <p:cxnSp>
            <p:nvCxnSpPr>
              <p:cNvPr id="24" name="直接连接符 23"/>
              <p:cNvCxnSpPr/>
              <p:nvPr/>
            </p:nvCxnSpPr>
            <p:spPr>
              <a:xfrm flipV="1">
                <a:off x="6029558" y="3950596"/>
                <a:ext cx="521" cy="37772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内容占位符 2"/>
              <p:cNvSpPr txBox="1">
                <a:spLocks/>
              </p:cNvSpPr>
              <p:nvPr/>
            </p:nvSpPr>
            <p:spPr bwMode="auto">
              <a:xfrm>
                <a:off x="5003437" y="2520417"/>
                <a:ext cx="2585574" cy="31837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xtLst/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 algn="just" eaLnBrk="1" hangingPunct="1">
                  <a:lnSpc>
                    <a:spcPct val="150000"/>
                  </a:lnSpc>
                  <a:spcBef>
                    <a:spcPts val="0"/>
                  </a:spcBef>
                  <a:buClr>
                    <a:srgbClr val="FFC000"/>
                  </a:buClr>
                  <a:buNone/>
                  <a:defRPr/>
                </a:pPr>
                <a:r>
                  <a:rPr lang="en-US" altLang="zh-CN" sz="1000" kern="0" dirty="0">
                    <a:latin typeface="方正黑体简体" pitchFamily="2" charset="-122"/>
                    <a:ea typeface="方正黑体简体" pitchFamily="2" charset="-122"/>
                  </a:rPr>
                  <a:t>Tunisia</a:t>
                </a:r>
                <a:r>
                  <a:rPr lang="zh-CN" altLang="en-US" sz="1000" kern="0" dirty="0">
                    <a:latin typeface="方正黑体简体" pitchFamily="2" charset="-122"/>
                    <a:ea typeface="方正黑体简体" pitchFamily="2" charset="-122"/>
                  </a:rPr>
                  <a:t>：</a:t>
                </a:r>
                <a:r>
                  <a:rPr lang="en-US" altLang="zh-CN" sz="1000" kern="0" dirty="0">
                    <a:latin typeface="方正黑体简体" pitchFamily="2" charset="-122"/>
                    <a:ea typeface="方正黑体简体" pitchFamily="2" charset="-122"/>
                  </a:rPr>
                  <a:t>1</a:t>
                </a:r>
                <a:r>
                  <a:rPr lang="zh-CN" altLang="en-US" sz="1000" kern="0" dirty="0">
                    <a:latin typeface="方正黑体简体" pitchFamily="2" charset="-122"/>
                    <a:ea typeface="方正黑体简体" pitchFamily="2" charset="-122"/>
                  </a:rPr>
                  <a:t> </a:t>
                </a:r>
                <a:r>
                  <a:rPr lang="en-US" altLang="zh-CN" sz="1000" b="0" kern="0" dirty="0">
                    <a:latin typeface="方正黑体简体" pitchFamily="2" charset="-122"/>
                    <a:ea typeface="方正黑体简体" pitchFamily="2" charset="-122"/>
                  </a:rPr>
                  <a:t>project</a:t>
                </a:r>
              </a:p>
            </p:txBody>
          </p:sp>
          <p:cxnSp>
            <p:nvCxnSpPr>
              <p:cNvPr id="26" name="直接连接符 25"/>
              <p:cNvCxnSpPr>
                <a:endCxn id="25" idx="2"/>
              </p:cNvCxnSpPr>
              <p:nvPr/>
            </p:nvCxnSpPr>
            <p:spPr>
              <a:xfrm>
                <a:off x="5085577" y="2829220"/>
                <a:ext cx="1210647" cy="956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椭圆 26"/>
              <p:cNvSpPr/>
              <p:nvPr/>
            </p:nvSpPr>
            <p:spPr>
              <a:xfrm>
                <a:off x="5525848" y="3343373"/>
                <a:ext cx="96837" cy="9683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50"/>
              </a:p>
            </p:txBody>
          </p:sp>
          <p:cxnSp>
            <p:nvCxnSpPr>
              <p:cNvPr id="28" name="直接连接符 27"/>
              <p:cNvCxnSpPr>
                <a:stCxn id="27" idx="1"/>
              </p:cNvCxnSpPr>
              <p:nvPr/>
            </p:nvCxnSpPr>
            <p:spPr>
              <a:xfrm flipH="1" flipV="1">
                <a:off x="5083558" y="2844212"/>
                <a:ext cx="456471" cy="51334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内容占位符 2"/>
              <p:cNvSpPr txBox="1">
                <a:spLocks/>
              </p:cNvSpPr>
              <p:nvPr/>
            </p:nvSpPr>
            <p:spPr bwMode="auto">
              <a:xfrm>
                <a:off x="4815732" y="4304720"/>
                <a:ext cx="2585574" cy="31837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xtLst/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 algn="just" eaLnBrk="1" hangingPunct="1">
                  <a:lnSpc>
                    <a:spcPct val="150000"/>
                  </a:lnSpc>
                  <a:spcBef>
                    <a:spcPts val="0"/>
                  </a:spcBef>
                  <a:buClr>
                    <a:srgbClr val="FFC000"/>
                  </a:buClr>
                  <a:buNone/>
                  <a:defRPr/>
                </a:pPr>
                <a:r>
                  <a:rPr lang="en-US" altLang="zh-CN" sz="1000" kern="0" dirty="0">
                    <a:latin typeface="方正黑体简体" pitchFamily="2" charset="-122"/>
                    <a:ea typeface="方正黑体简体" pitchFamily="2" charset="-122"/>
                  </a:rPr>
                  <a:t>Algeria</a:t>
                </a:r>
                <a:r>
                  <a:rPr lang="zh-CN" altLang="en-US" sz="1000" kern="0" dirty="0">
                    <a:latin typeface="方正黑体简体" pitchFamily="2" charset="-122"/>
                    <a:ea typeface="方正黑体简体" pitchFamily="2" charset="-122"/>
                  </a:rPr>
                  <a:t>：</a:t>
                </a:r>
                <a:r>
                  <a:rPr lang="en-US" altLang="zh-CN" sz="1000" kern="0" dirty="0">
                    <a:latin typeface="方正黑体简体" pitchFamily="2" charset="-122"/>
                    <a:ea typeface="方正黑体简体" pitchFamily="2" charset="-122"/>
                  </a:rPr>
                  <a:t>1</a:t>
                </a:r>
                <a:r>
                  <a:rPr lang="zh-CN" altLang="en-US" sz="1000" kern="0" dirty="0">
                    <a:latin typeface="方正黑体简体" pitchFamily="2" charset="-122"/>
                    <a:ea typeface="方正黑体简体" pitchFamily="2" charset="-122"/>
                  </a:rPr>
                  <a:t> </a:t>
                </a:r>
                <a:r>
                  <a:rPr lang="en-US" altLang="zh-CN" sz="1000" kern="0" dirty="0">
                    <a:latin typeface="方正黑体简体" pitchFamily="2" charset="-122"/>
                    <a:ea typeface="方正黑体简体" pitchFamily="2" charset="-122"/>
                  </a:rPr>
                  <a:t>project</a:t>
                </a:r>
                <a:endParaRPr lang="en-US" altLang="zh-CN" sz="1000" b="0" kern="0" dirty="0">
                  <a:latin typeface="方正黑体简体" pitchFamily="2" charset="-122"/>
                  <a:ea typeface="方正黑体简体" pitchFamily="2" charset="-122"/>
                </a:endParaRPr>
              </a:p>
            </p:txBody>
          </p:sp>
          <p:cxnSp>
            <p:nvCxnSpPr>
              <p:cNvPr id="30" name="直接连接符 29"/>
              <p:cNvCxnSpPr/>
              <p:nvPr/>
            </p:nvCxnSpPr>
            <p:spPr>
              <a:xfrm flipV="1">
                <a:off x="4753026" y="4623090"/>
                <a:ext cx="1475517" cy="326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椭圆 30"/>
              <p:cNvSpPr/>
              <p:nvPr/>
            </p:nvSpPr>
            <p:spPr>
              <a:xfrm>
                <a:off x="5167395" y="3682878"/>
                <a:ext cx="96837" cy="9683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50"/>
              </a:p>
            </p:txBody>
          </p:sp>
          <p:cxnSp>
            <p:nvCxnSpPr>
              <p:cNvPr id="32" name="直接连接符 31"/>
              <p:cNvCxnSpPr/>
              <p:nvPr/>
            </p:nvCxnSpPr>
            <p:spPr>
              <a:xfrm flipV="1">
                <a:off x="4753026" y="3792246"/>
                <a:ext cx="450956" cy="83147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4" name="矩形 173"/>
          <p:cNvSpPr/>
          <p:nvPr/>
        </p:nvSpPr>
        <p:spPr>
          <a:xfrm>
            <a:off x="324272" y="1981200"/>
            <a:ext cx="86673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just" eaLnBrk="1" latinLnBrk="1" hangingPunct="1">
              <a:lnSpc>
                <a:spcPct val="125000"/>
              </a:lnSpc>
              <a:buClr>
                <a:srgbClr val="FF0000"/>
              </a:buClr>
              <a:buFont typeface="Wingdings" panose="05000000000000000000" pitchFamily="2" charset="2"/>
              <a:buChar char="n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方正黑体简体" pitchFamily="2" charset="-122"/>
              </a:rPr>
              <a:t>Operating </a:t>
            </a:r>
            <a:r>
              <a:rPr lang="en-US" altLang="zh-CN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方正黑体简体" pitchFamily="2" charset="-122"/>
              </a:rPr>
              <a:t>19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方正黑体简体" pitchFamily="2" charset="-122"/>
              </a:rPr>
              <a:t> projects  in </a:t>
            </a:r>
            <a:r>
              <a:rPr lang="en-US" altLang="zh-CN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方正黑体简体" pitchFamily="2" charset="-122"/>
              </a:rPr>
              <a:t>7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方正黑体简体" pitchFamily="2" charset="-122"/>
              </a:rPr>
              <a:t> member states of Arab League. Current crude oil production </a:t>
            </a:r>
          </a:p>
          <a:p>
            <a:pPr marL="360363" indent="-360363" algn="just" latinLnBrk="1">
              <a:lnSpc>
                <a:spcPct val="125000"/>
              </a:lnSpc>
              <a:buClr>
                <a:srgbClr val="FF0000"/>
              </a:buClr>
            </a:pPr>
            <a:r>
              <a:rPr lang="en-US" altLang="zh-CN" sz="1600" dirty="0">
                <a:cs typeface="Times New Roman" panose="02020603050405020304" pitchFamily="18" charset="0"/>
                <a:sym typeface="方正黑体简体" pitchFamily="2" charset="-122"/>
              </a:rPr>
              <a:t>      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方正黑体简体" pitchFamily="2" charset="-122"/>
              </a:rPr>
              <a:t>capacity: </a:t>
            </a:r>
            <a:r>
              <a:rPr lang="en-US" altLang="zh-CN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方正黑体简体" pitchFamily="2" charset="-122"/>
              </a:rPr>
              <a:t>100</a:t>
            </a:r>
            <a:r>
              <a:rPr lang="zh-CN" altLang="en-US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方正黑体简体" pitchFamily="2" charset="-122"/>
              </a:rPr>
              <a:t> </a:t>
            </a:r>
            <a:r>
              <a:rPr lang="en-US" altLang="zh-CN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方正黑体简体" pitchFamily="2" charset="-122"/>
              </a:rPr>
              <a:t>million tons </a:t>
            </a:r>
            <a:r>
              <a:rPr lang="zh-CN" altLang="en-US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方正黑体简体" pitchFamily="2" charset="-122"/>
              </a:rPr>
              <a:t>（</a:t>
            </a:r>
            <a:r>
              <a:rPr lang="en-US" altLang="zh-CN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方正黑体简体" pitchFamily="2" charset="-122"/>
              </a:rPr>
              <a:t>720</a:t>
            </a:r>
            <a:r>
              <a:rPr lang="zh-CN" altLang="en-US" sz="1600" dirty="0">
                <a:solidFill>
                  <a:srgbClr val="C00000"/>
                </a:solidFill>
                <a:cs typeface="Times New Roman" panose="02020603050405020304" pitchFamily="18" charset="0"/>
                <a:sym typeface="方正黑体简体" pitchFamily="2" charset="-122"/>
              </a:rPr>
              <a:t> </a:t>
            </a:r>
            <a:r>
              <a:rPr lang="en-US" altLang="zh-CN" sz="1600" dirty="0">
                <a:solidFill>
                  <a:srgbClr val="C00000"/>
                </a:solidFill>
                <a:cs typeface="Times New Roman" panose="02020603050405020304" pitchFamily="18" charset="0"/>
                <a:sym typeface="方正黑体简体" pitchFamily="2" charset="-122"/>
              </a:rPr>
              <a:t>million barrels</a:t>
            </a:r>
            <a:r>
              <a:rPr lang="zh-CN" altLang="en-US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方正黑体简体" pitchFamily="2" charset="-122"/>
              </a:rPr>
              <a:t>）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方正黑体简体" pitchFamily="2" charset="-122"/>
              </a:rPr>
              <a:t>per year. </a:t>
            </a:r>
            <a:endParaRPr lang="zh-CN" altLang="en-US" sz="1600" dirty="0">
              <a:cs typeface="Times New Roman" panose="02020603050405020304" pitchFamily="18" charset="0"/>
              <a:sym typeface="方正黑体简体" pitchFamily="2" charset="-122"/>
            </a:endParaRPr>
          </a:p>
        </p:txBody>
      </p:sp>
      <p:sp>
        <p:nvSpPr>
          <p:cNvPr id="175" name="矩形 174"/>
          <p:cNvSpPr/>
          <p:nvPr/>
        </p:nvSpPr>
        <p:spPr>
          <a:xfrm>
            <a:off x="381000" y="2921675"/>
            <a:ext cx="427423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70C0"/>
                </a:solidFill>
                <a:cs typeface="Times New Roman" panose="02020603050405020304" pitchFamily="18" charset="0"/>
              </a:rPr>
              <a:t>In Iraq</a:t>
            </a:r>
            <a:r>
              <a:rPr lang="en-US" altLang="zh-CN" sz="1400" dirty="0">
                <a:cs typeface="Times New Roman" panose="02020603050405020304" pitchFamily="18" charset="0"/>
              </a:rPr>
              <a:t>: </a:t>
            </a:r>
            <a:r>
              <a:rPr lang="en-US" altLang="zh-CN" sz="1400" dirty="0">
                <a:solidFill>
                  <a:schemeClr val="tx1"/>
                </a:solidFill>
                <a:cs typeface="Times New Roman" panose="02020603050405020304" pitchFamily="18" charset="0"/>
              </a:rPr>
              <a:t>CNPC carries out all-round cooperation in oil and gas investment, crude oil trade, engineering services and equipment export</a:t>
            </a:r>
            <a:r>
              <a:rPr lang="en-US" altLang="zh-CN" sz="1400" dirty="0">
                <a:cs typeface="Times New Roman" panose="02020603050405020304" pitchFamily="18" charset="0"/>
              </a:rPr>
              <a:t>. </a:t>
            </a:r>
            <a:r>
              <a:rPr lang="en-US" altLang="zh-CN" sz="1400" dirty="0">
                <a:solidFill>
                  <a:schemeClr val="tx1"/>
                </a:solidFill>
                <a:cs typeface="Times New Roman" panose="02020603050405020304" pitchFamily="18" charset="0"/>
              </a:rPr>
              <a:t>CNPC has made positive contributions for the reconstruction and development of  Iraq's oil and gas industry.</a:t>
            </a:r>
          </a:p>
          <a:p>
            <a:pPr algn="just"/>
            <a:r>
              <a:rPr lang="en-US" altLang="zh-CN" sz="1400" dirty="0">
                <a:solidFill>
                  <a:srgbClr val="0070C0"/>
                </a:solidFill>
                <a:cs typeface="Times New Roman" panose="02020603050405020304" pitchFamily="18" charset="0"/>
              </a:rPr>
              <a:t>In UAE</a:t>
            </a:r>
            <a:r>
              <a:rPr lang="en-US" altLang="zh-CN" sz="1400" dirty="0">
                <a:cs typeface="Times New Roman" panose="02020603050405020304" pitchFamily="18" charset="0"/>
              </a:rPr>
              <a:t>: </a:t>
            </a:r>
            <a:r>
              <a:rPr lang="en-US" altLang="zh-CN" sz="1400" dirty="0">
                <a:solidFill>
                  <a:schemeClr val="tx1"/>
                </a:solidFill>
                <a:cs typeface="Times New Roman" panose="02020603050405020304" pitchFamily="18" charset="0"/>
              </a:rPr>
              <a:t>CNPC has four projects in Abu Dhabi with other international oil companies. The production capacity of the four projects is expected to reach </a:t>
            </a:r>
            <a:r>
              <a:rPr lang="en-US" altLang="zh-CN" sz="1400" dirty="0">
                <a:solidFill>
                  <a:srgbClr val="C00000"/>
                </a:solidFill>
                <a:cs typeface="Times New Roman" panose="02020603050405020304" pitchFamily="18" charset="0"/>
              </a:rPr>
              <a:t>1 billion barrels</a:t>
            </a:r>
            <a:r>
              <a:rPr lang="en-US" altLang="zh-CN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per year in the future.</a:t>
            </a:r>
          </a:p>
        </p:txBody>
      </p:sp>
      <p:sp>
        <p:nvSpPr>
          <p:cNvPr id="176" name="矩形 175"/>
          <p:cNvSpPr/>
          <p:nvPr/>
        </p:nvSpPr>
        <p:spPr>
          <a:xfrm>
            <a:off x="377906" y="4979473"/>
            <a:ext cx="798927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altLang="zh-CN" sz="1400" dirty="0">
                <a:solidFill>
                  <a:srgbClr val="0070C0"/>
                </a:solidFill>
                <a:cs typeface="Times New Roman" panose="02020603050405020304" pitchFamily="18" charset="0"/>
              </a:rPr>
              <a:t>In Sudan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CNPC has been cooperating with Sudan for more than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years. A complete modern petroleum industrial system has been established in Sudan. The peak crude oil production capacity of CNPC projects has ever exceeded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million 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tons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115 million barrels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year. The petroleum cooperation achievements have been highly appraised by the leaders of the two countries and praised as "a model of China-Sudan cooperation and South-South cooperation".</a:t>
            </a:r>
          </a:p>
        </p:txBody>
      </p:sp>
    </p:spTree>
    <p:extLst>
      <p:ext uri="{BB962C8B-B14F-4D97-AF65-F5344CB8AC3E}">
        <p14:creationId xmlns:p14="http://schemas.microsoft.com/office/powerpoint/2010/main" val="2755381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366713" y="1143000"/>
            <a:ext cx="8472487" cy="990600"/>
          </a:xfrm>
          <a:prstGeom prst="rect">
            <a:avLst/>
          </a:prstGeom>
          <a:solidFill>
            <a:srgbClr val="C0000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hangingPunct="0"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方正黑体简体" pitchFamily="2" charset="-122"/>
                <a:cs typeface="Times New Roman" pitchFamily="18" charset="0"/>
              </a:rPr>
              <a:t>1. </a:t>
            </a:r>
            <a:r>
              <a:rPr lang="zh-CN" altLang="en-US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方正黑体简体" pitchFamily="2" charset="-122"/>
                <a:cs typeface="Times New Roman" pitchFamily="18" charset="0"/>
              </a:rPr>
              <a:t>坚持全球化，为国际业务制定恰当的发展战略</a:t>
            </a:r>
            <a:endParaRPr lang="en-US" altLang="zh-CN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方正黑体简体" pitchFamily="2" charset="-122"/>
              <a:cs typeface="Times New Roman" pitchFamily="18" charset="0"/>
            </a:endParaRPr>
          </a:p>
          <a:p>
            <a:pPr hangingPunct="0"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方正黑体简体" pitchFamily="2" charset="-122"/>
                <a:cs typeface="Times New Roman" pitchFamily="18" charset="0"/>
              </a:rPr>
              <a:t>Insist on globalization. Generate proper development strategy for overseas business.</a:t>
            </a:r>
            <a:endParaRPr lang="zh-CN" altLang="en-US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方正黑体简体" pitchFamily="2" charset="-122"/>
              <a:cs typeface="Times New Roman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97D9DF-2032-458F-BC7A-967CE6C57790}" type="slidenum">
              <a:rPr lang="en-US" altLang="zh-CN" smtClean="0"/>
              <a:pPr>
                <a:defRPr/>
              </a:pPr>
              <a:t>5</a:t>
            </a:fld>
            <a:endParaRPr lang="en-US" altLang="zh-CN" dirty="0"/>
          </a:p>
        </p:txBody>
      </p:sp>
      <p:grpSp>
        <p:nvGrpSpPr>
          <p:cNvPr id="11" name="组合 10"/>
          <p:cNvGrpSpPr/>
          <p:nvPr/>
        </p:nvGrpSpPr>
        <p:grpSpPr>
          <a:xfrm>
            <a:off x="367834" y="2380135"/>
            <a:ext cx="8480581" cy="1130912"/>
            <a:chOff x="366713" y="1713242"/>
            <a:chExt cx="8480581" cy="1130912"/>
          </a:xfrm>
        </p:grpSpPr>
        <p:sp>
          <p:nvSpPr>
            <p:cNvPr id="96279" name="Rectangle 23"/>
            <p:cNvSpPr>
              <a:spLocks noChangeArrowheads="1"/>
            </p:cNvSpPr>
            <p:nvPr/>
          </p:nvSpPr>
          <p:spPr bwMode="auto">
            <a:xfrm>
              <a:off x="398382" y="2057400"/>
              <a:ext cx="8448912" cy="7867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square">
              <a:spAutoFit/>
            </a:bodyPr>
            <a:lstStyle/>
            <a:p>
              <a:pPr marL="1588" indent="-1588" eaLnBrk="0">
                <a:lnSpc>
                  <a:spcPct val="150000"/>
                </a:lnSpc>
                <a:spcBef>
                  <a:spcPts val="1075"/>
                </a:spcBef>
                <a:buClr>
                  <a:srgbClr val="CC0000"/>
                </a:buClr>
                <a:buSzPct val="70000"/>
                <a:tabLst>
                  <a:tab pos="0" algn="l"/>
                </a:tabLst>
                <a:defRPr/>
              </a:pPr>
              <a:r>
                <a:rPr lang="en-US" altLang="zh-CN" sz="1600" dirty="0">
                  <a:solidFill>
                    <a:srgbClr val="404040"/>
                  </a:solidFill>
                  <a:ea typeface="黑体" pitchFamily="2" charset="-122"/>
                  <a:cs typeface="Times New Roman" pitchFamily="18" charset="0"/>
                </a:rPr>
                <a:t>Optimize the allocation of worldwide resources and plan the strategy lay-out smartly. Cooperate in competition and surpass in cooperation.</a:t>
              </a:r>
              <a:endParaRPr lang="zh-CN" altLang="en-US" sz="1600" dirty="0">
                <a:solidFill>
                  <a:srgbClr val="404040"/>
                </a:solidFill>
                <a:ea typeface="黑体" pitchFamily="2" charset="-122"/>
                <a:cs typeface="Times New Roman" pitchFamily="18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366713" y="1713242"/>
              <a:ext cx="8480581" cy="377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square">
              <a:spAutoFit/>
            </a:bodyPr>
            <a:lstStyle/>
            <a:p>
              <a:pPr marL="1588" indent="-1588" eaLnBrk="0">
                <a:lnSpc>
                  <a:spcPct val="130000"/>
                </a:lnSpc>
                <a:spcBef>
                  <a:spcPts val="1075"/>
                </a:spcBef>
                <a:buClr>
                  <a:srgbClr val="CC0000"/>
                </a:buClr>
                <a:buSzPct val="70000"/>
                <a:defRPr/>
              </a:pPr>
              <a:r>
                <a:rPr lang="zh-CN" altLang="en-US" sz="1600" dirty="0">
                  <a:solidFill>
                    <a:srgbClr val="404040"/>
                  </a:solidFill>
                  <a:ea typeface="黑体" pitchFamily="2" charset="-122"/>
                  <a:cs typeface="Times New Roman" pitchFamily="18" charset="0"/>
                </a:rPr>
                <a:t>优化全球资源配置，灵活规划战略布局。以竞争求合作，以合作促超越。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338931" y="3543975"/>
            <a:ext cx="8624887" cy="3039032"/>
            <a:chOff x="366713" y="3266848"/>
            <a:chExt cx="8624887" cy="3039032"/>
          </a:xfrm>
        </p:grpSpPr>
        <p:grpSp>
          <p:nvGrpSpPr>
            <p:cNvPr id="14" name="组合 13"/>
            <p:cNvGrpSpPr/>
            <p:nvPr/>
          </p:nvGrpSpPr>
          <p:grpSpPr>
            <a:xfrm>
              <a:off x="366713" y="3266848"/>
              <a:ext cx="3659187" cy="3039032"/>
              <a:chOff x="354410" y="3298144"/>
              <a:chExt cx="3659187" cy="3039032"/>
            </a:xfrm>
          </p:grpSpPr>
          <p:grpSp>
            <p:nvGrpSpPr>
              <p:cNvPr id="35" name="组合 34"/>
              <p:cNvGrpSpPr/>
              <p:nvPr/>
            </p:nvGrpSpPr>
            <p:grpSpPr>
              <a:xfrm>
                <a:off x="354410" y="3298144"/>
                <a:ext cx="3659187" cy="2673350"/>
                <a:chOff x="370763" y="2887663"/>
                <a:chExt cx="3659187" cy="2673350"/>
              </a:xfrm>
            </p:grpSpPr>
            <p:pic>
              <p:nvPicPr>
                <p:cNvPr id="36" name="Picture 20" descr="qqhwt_01(0)"/>
                <p:cNvPicPr>
                  <a:picLocks noChangeAspect="1" noChangeArrowheads="1"/>
                </p:cNvPicPr>
                <p:nvPr/>
              </p:nvPicPr>
              <p:blipFill>
                <a:blip r:embed="rId3">
                  <a:lum bright="12000" contrast="28000"/>
                  <a:grayscl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0763" y="2887663"/>
                  <a:ext cx="3659187" cy="26733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37" name="组合 36"/>
                <p:cNvGrpSpPr/>
                <p:nvPr/>
              </p:nvGrpSpPr>
              <p:grpSpPr>
                <a:xfrm>
                  <a:off x="641350" y="3609975"/>
                  <a:ext cx="2998788" cy="1514475"/>
                  <a:chOff x="641350" y="3609975"/>
                  <a:chExt cx="2998788" cy="1514475"/>
                </a:xfrm>
              </p:grpSpPr>
              <p:pic>
                <p:nvPicPr>
                  <p:cNvPr id="38" name="Picture 8" descr="logo"/>
                  <p:cNvPicPr preferRelativeResize="0">
                    <a:picLocks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933700" y="3965575"/>
                    <a:ext cx="246063" cy="25876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cxnSp>
                <p:nvCxnSpPr>
                  <p:cNvPr id="39" name="AutoShape 26"/>
                  <p:cNvCxnSpPr>
                    <a:cxnSpLocks noChangeShapeType="1"/>
                    <a:endCxn id="40" idx="0"/>
                  </p:cNvCxnSpPr>
                  <p:nvPr/>
                </p:nvCxnSpPr>
                <p:spPr bwMode="auto">
                  <a:xfrm rot="5400000" flipH="1">
                    <a:off x="1786732" y="2694781"/>
                    <a:ext cx="355600" cy="2185987"/>
                  </a:xfrm>
                  <a:prstGeom prst="curvedConnector3">
                    <a:avLst>
                      <a:gd name="adj1" fmla="val 164287"/>
                    </a:avLst>
                  </a:prstGeom>
                  <a:noFill/>
                  <a:ln w="25400">
                    <a:solidFill>
                      <a:srgbClr val="CC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40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641350" y="3609975"/>
                    <a:ext cx="458788" cy="11430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>
                    <a:prstShdw prst="shdw17" dist="17961" dir="2700000">
                      <a:srgbClr val="708688"/>
                    </a:prstShdw>
                  </a:effectLst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 b="0">
                      <a:ea typeface="黑体" pitchFamily="49" charset="-122"/>
                    </a:endParaRPr>
                  </a:p>
                </p:txBody>
              </p:sp>
              <p:cxnSp>
                <p:nvCxnSpPr>
                  <p:cNvPr id="41" name="AutoShape 28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1504950" y="4124325"/>
                    <a:ext cx="1401763" cy="541338"/>
                  </a:xfrm>
                  <a:prstGeom prst="curvedConnector2">
                    <a:avLst/>
                  </a:prstGeom>
                  <a:noFill/>
                  <a:ln w="25400">
                    <a:solidFill>
                      <a:srgbClr val="CC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42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1111250" y="4781550"/>
                    <a:ext cx="458788" cy="1143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>
                    <a:prstShdw prst="shdw17" dist="17961" dir="2700000">
                      <a:schemeClr val="accent1">
                        <a:gamma/>
                        <a:shade val="60000"/>
                        <a:invGamma/>
                      </a:schemeClr>
                    </a:prst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zh-CN" altLang="en-US" b="0">
                      <a:ea typeface="黑体" pitchFamily="2" charset="-122"/>
                    </a:endParaRPr>
                  </a:p>
                </p:txBody>
              </p:sp>
              <p:cxnSp>
                <p:nvCxnSpPr>
                  <p:cNvPr id="43" name="AutoShape 30"/>
                  <p:cNvCxnSpPr>
                    <a:cxnSpLocks noChangeShapeType="1"/>
                  </p:cNvCxnSpPr>
                  <p:nvPr/>
                </p:nvCxnSpPr>
                <p:spPr bwMode="auto">
                  <a:xfrm rot="10800000" flipV="1">
                    <a:off x="2297113" y="4124325"/>
                    <a:ext cx="628650" cy="477838"/>
                  </a:xfrm>
                  <a:prstGeom prst="curvedConnector2">
                    <a:avLst/>
                  </a:prstGeom>
                  <a:noFill/>
                  <a:ln w="25400">
                    <a:solidFill>
                      <a:srgbClr val="CC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44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1882775" y="4718050"/>
                    <a:ext cx="458788" cy="1143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>
                    <a:prstShdw prst="shdw17" dist="17961" dir="2700000">
                      <a:schemeClr val="accent1">
                        <a:gamma/>
                        <a:shade val="60000"/>
                        <a:invGamma/>
                      </a:schemeClr>
                    </a:prst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zh-CN" altLang="en-US" b="0">
                      <a:ea typeface="黑体" pitchFamily="2" charset="-122"/>
                    </a:endParaRPr>
                  </a:p>
                </p:txBody>
              </p:sp>
              <p:cxnSp>
                <p:nvCxnSpPr>
                  <p:cNvPr id="45" name="AutoShape 32"/>
                  <p:cNvCxnSpPr>
                    <a:cxnSpLocks noChangeShapeType="1"/>
                  </p:cNvCxnSpPr>
                  <p:nvPr/>
                </p:nvCxnSpPr>
                <p:spPr bwMode="auto">
                  <a:xfrm rot="-5400000" flipH="1" flipV="1">
                    <a:off x="2672556" y="3831432"/>
                    <a:ext cx="214313" cy="495300"/>
                  </a:xfrm>
                  <a:prstGeom prst="curvedConnector3">
                    <a:avLst>
                      <a:gd name="adj1" fmla="val -106667"/>
                    </a:avLst>
                  </a:prstGeom>
                  <a:noFill/>
                  <a:ln w="25400">
                    <a:solidFill>
                      <a:srgbClr val="CC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46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2212975" y="4121150"/>
                    <a:ext cx="458788" cy="1143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>
                    <a:prstShdw prst="shdw17" dist="17961" dir="2700000">
                      <a:schemeClr val="accent1">
                        <a:gamma/>
                        <a:shade val="60000"/>
                        <a:invGamma/>
                      </a:schemeClr>
                    </a:prst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zh-CN" altLang="en-US" b="0">
                      <a:ea typeface="黑体" pitchFamily="2" charset="-122"/>
                    </a:endParaRPr>
                  </a:p>
                </p:txBody>
              </p:sp>
              <p:cxnSp>
                <p:nvCxnSpPr>
                  <p:cNvPr id="47" name="AutoShape 34"/>
                  <p:cNvCxnSpPr>
                    <a:cxnSpLocks noChangeShapeType="1"/>
                  </p:cNvCxnSpPr>
                  <p:nvPr/>
                </p:nvCxnSpPr>
                <p:spPr bwMode="auto">
                  <a:xfrm rot="-5400000">
                    <a:off x="3098800" y="3622676"/>
                    <a:ext cx="293687" cy="354012"/>
                  </a:xfrm>
                  <a:prstGeom prst="curvedConnector3">
                    <a:avLst>
                      <a:gd name="adj1" fmla="val 177838"/>
                    </a:avLst>
                  </a:prstGeom>
                  <a:noFill/>
                  <a:ln w="25400">
                    <a:solidFill>
                      <a:srgbClr val="CC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48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3078163" y="3946525"/>
                    <a:ext cx="458787" cy="1143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>
                    <a:prstShdw prst="shdw17" dist="17961" dir="2700000">
                      <a:schemeClr val="accent1">
                        <a:gamma/>
                        <a:shade val="60000"/>
                        <a:invGamma/>
                      </a:schemeClr>
                    </a:prst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zh-CN" altLang="en-US" b="0">
                      <a:ea typeface="黑体" pitchFamily="2" charset="-122"/>
                    </a:endParaRPr>
                  </a:p>
                </p:txBody>
              </p:sp>
              <p:cxnSp>
                <p:nvCxnSpPr>
                  <p:cNvPr id="49" name="AutoShape 3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033713" y="4167188"/>
                    <a:ext cx="422275" cy="769937"/>
                  </a:xfrm>
                  <a:prstGeom prst="curvedConnector2">
                    <a:avLst/>
                  </a:prstGeom>
                  <a:noFill/>
                  <a:ln w="25400">
                    <a:solidFill>
                      <a:srgbClr val="CC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50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3181350" y="5010150"/>
                    <a:ext cx="458788" cy="1143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>
                    <a:prstShdw prst="shdw17" dist="17961" dir="2700000">
                      <a:schemeClr val="accent1">
                        <a:gamma/>
                        <a:shade val="60000"/>
                        <a:invGamma/>
                      </a:schemeClr>
                    </a:prst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zh-CN" altLang="en-US" b="0">
                      <a:ea typeface="黑体" pitchFamily="2" charset="-122"/>
                    </a:endParaRPr>
                  </a:p>
                </p:txBody>
              </p:sp>
            </p:grpSp>
          </p:grpSp>
          <p:grpSp>
            <p:nvGrpSpPr>
              <p:cNvPr id="13" name="组合 12"/>
              <p:cNvGrpSpPr/>
              <p:nvPr/>
            </p:nvGrpSpPr>
            <p:grpSpPr>
              <a:xfrm>
                <a:off x="402827" y="5798625"/>
                <a:ext cx="3610770" cy="538551"/>
                <a:chOff x="606689" y="5913914"/>
                <a:chExt cx="3610770" cy="538551"/>
              </a:xfrm>
            </p:grpSpPr>
            <p:sp>
              <p:nvSpPr>
                <p:cNvPr id="47109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690034" y="6144490"/>
                  <a:ext cx="3527425" cy="3079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1400" b="0" dirty="0">
                      <a:solidFill>
                        <a:srgbClr val="404040"/>
                      </a:solidFill>
                      <a:ea typeface="黑体" pitchFamily="49" charset="-122"/>
                      <a:cs typeface="Times New Roman" pitchFamily="18" charset="0"/>
                    </a:rPr>
                    <a:t>Strategy planning with global perspective</a:t>
                  </a:r>
                  <a:endParaRPr lang="zh-CN" altLang="en-US" sz="1400" b="0" dirty="0">
                    <a:solidFill>
                      <a:srgbClr val="404040"/>
                    </a:solidFill>
                    <a:ea typeface="黑体" pitchFamily="49" charset="-122"/>
                    <a:cs typeface="Times New Roman" pitchFamily="18" charset="0"/>
                  </a:endParaRPr>
                </a:p>
              </p:txBody>
            </p:sp>
            <p:sp>
              <p:nvSpPr>
                <p:cNvPr id="22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606689" y="5913914"/>
                  <a:ext cx="3610769" cy="3079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zh-CN" altLang="en-US" sz="1400" b="0" dirty="0">
                      <a:solidFill>
                        <a:srgbClr val="404040"/>
                      </a:solidFill>
                      <a:latin typeface="+mn-ea"/>
                      <a:ea typeface="+mn-ea"/>
                      <a:cs typeface="Times New Roman" pitchFamily="18" charset="0"/>
                    </a:rPr>
                    <a:t>全球视角下的战略规划</a:t>
                  </a:r>
                </a:p>
              </p:txBody>
            </p:sp>
          </p:grpSp>
        </p:grpSp>
        <p:grpSp>
          <p:nvGrpSpPr>
            <p:cNvPr id="15" name="组合 14"/>
            <p:cNvGrpSpPr/>
            <p:nvPr/>
          </p:nvGrpSpPr>
          <p:grpSpPr>
            <a:xfrm>
              <a:off x="4156938" y="3285881"/>
              <a:ext cx="4834662" cy="2941617"/>
              <a:chOff x="4156938" y="3096378"/>
              <a:chExt cx="4834662" cy="2941617"/>
            </a:xfrm>
          </p:grpSpPr>
          <p:grpSp>
            <p:nvGrpSpPr>
              <p:cNvPr id="6" name="组合 5"/>
              <p:cNvGrpSpPr/>
              <p:nvPr/>
            </p:nvGrpSpPr>
            <p:grpSpPr>
              <a:xfrm>
                <a:off x="4156938" y="3986993"/>
                <a:ext cx="4572000" cy="1062650"/>
                <a:chOff x="4156938" y="3986993"/>
                <a:chExt cx="4572000" cy="1062650"/>
              </a:xfrm>
            </p:grpSpPr>
            <p:sp>
              <p:nvSpPr>
                <p:cNvPr id="2" name="矩形 1"/>
                <p:cNvSpPr/>
                <p:nvPr/>
              </p:nvSpPr>
              <p:spPr>
                <a:xfrm>
                  <a:off x="4446233" y="4526423"/>
                  <a:ext cx="4111827" cy="5232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buClr>
                      <a:srgbClr val="C00000"/>
                    </a:buClr>
                    <a:buSzPct val="100000"/>
                    <a:defRPr/>
                  </a:pPr>
                  <a:r>
                    <a:rPr lang="en-US" altLang="zh-CN" sz="1400" b="0" dirty="0">
                      <a:ea typeface="方正黑体简体" pitchFamily="2" charset="-122"/>
                      <a:cs typeface="Times New Roman" pitchFamily="18" charset="0"/>
                    </a:rPr>
                    <a:t>Decide proper mode for international investment by valuing the opportunity and with s</a:t>
                  </a:r>
                  <a:r>
                    <a:rPr lang="en-US" altLang="zh-CN" sz="1400" b="0" dirty="0"/>
                    <a:t>elf-advantages</a:t>
                  </a:r>
                  <a:endParaRPr lang="en-US" altLang="zh-CN" sz="1400" b="0" dirty="0">
                    <a:ea typeface="方正黑体简体" pitchFamily="2" charset="-122"/>
                    <a:cs typeface="Times New Roman" pitchFamily="18" charset="0"/>
                  </a:endParaRPr>
                </a:p>
              </p:txBody>
            </p:sp>
            <p:sp>
              <p:nvSpPr>
                <p:cNvPr id="5" name="矩形 4"/>
                <p:cNvSpPr/>
                <p:nvPr/>
              </p:nvSpPr>
              <p:spPr>
                <a:xfrm>
                  <a:off x="4156938" y="3986993"/>
                  <a:ext cx="4572000" cy="584775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 marL="263525" indent="-263525">
                    <a:buClr>
                      <a:srgbClr val="C00000"/>
                    </a:buClr>
                    <a:buSzPct val="100000"/>
                    <a:buFont typeface="Wingdings" pitchFamily="2" charset="2"/>
                    <a:buChar char="l"/>
                    <a:defRPr/>
                  </a:pPr>
                  <a:r>
                    <a:rPr lang="zh-CN" altLang="en-US" sz="1600" b="0" dirty="0">
                      <a:ea typeface="方正黑体简体" pitchFamily="2" charset="-122"/>
                      <a:cs typeface="Times New Roman" pitchFamily="18" charset="0"/>
                    </a:rPr>
                    <a:t>通过评估外界机会和自身优势，为国际化投资作出合理决策</a:t>
                  </a:r>
                  <a:endParaRPr lang="en-US" altLang="zh-CN" sz="1600" b="0" dirty="0">
                    <a:ea typeface="方正黑体简体" pitchFamily="2" charset="-122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8" name="组合 7"/>
              <p:cNvGrpSpPr/>
              <p:nvPr/>
            </p:nvGrpSpPr>
            <p:grpSpPr>
              <a:xfrm>
                <a:off x="4165600" y="5171279"/>
                <a:ext cx="4826000" cy="866716"/>
                <a:chOff x="4165600" y="5554663"/>
                <a:chExt cx="4826000" cy="866716"/>
              </a:xfrm>
            </p:grpSpPr>
            <p:sp>
              <p:nvSpPr>
                <p:cNvPr id="3" name="矩形 2"/>
                <p:cNvSpPr/>
                <p:nvPr/>
              </p:nvSpPr>
              <p:spPr>
                <a:xfrm>
                  <a:off x="4165600" y="5554663"/>
                  <a:ext cx="4572000" cy="419795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 marL="263525" indent="-263525">
                    <a:lnSpc>
                      <a:spcPct val="150000"/>
                    </a:lnSpc>
                    <a:buClr>
                      <a:srgbClr val="C00000"/>
                    </a:buClr>
                    <a:buSzPct val="100000"/>
                    <a:buFont typeface="Wingdings" pitchFamily="2" charset="2"/>
                    <a:buChar char="l"/>
                    <a:defRPr/>
                  </a:pPr>
                  <a:r>
                    <a:rPr lang="zh-CN" altLang="en-US" sz="1600" b="0" dirty="0">
                      <a:ea typeface="方正黑体简体" pitchFamily="2" charset="-122"/>
                      <a:cs typeface="Times New Roman" pitchFamily="18" charset="0"/>
                    </a:rPr>
                    <a:t>以国际化视野优化资源配置</a:t>
                  </a:r>
                </a:p>
              </p:txBody>
            </p:sp>
            <p:sp>
              <p:nvSpPr>
                <p:cNvPr id="7" name="矩形 6"/>
                <p:cNvSpPr/>
                <p:nvPr/>
              </p:nvSpPr>
              <p:spPr>
                <a:xfrm>
                  <a:off x="4419600" y="5898159"/>
                  <a:ext cx="4572000" cy="523220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>
                    <a:buClr>
                      <a:srgbClr val="C00000"/>
                    </a:buClr>
                    <a:buSzPct val="100000"/>
                    <a:defRPr/>
                  </a:pPr>
                  <a:r>
                    <a:rPr lang="en-US" altLang="zh-CN" sz="1400" b="0" dirty="0">
                      <a:ea typeface="方正黑体简体" pitchFamily="2" charset="-122"/>
                      <a:cs typeface="Times New Roman" pitchFamily="18" charset="0"/>
                    </a:rPr>
                    <a:t>Optimize the allocation of resources from international perspective</a:t>
                  </a:r>
                  <a:endParaRPr lang="zh-CN" altLang="en-US" sz="1400" b="0" dirty="0">
                    <a:solidFill>
                      <a:srgbClr val="404040"/>
                    </a:solidFill>
                    <a:ea typeface="方正黑体简体" pitchFamily="2" charset="-122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0" name="组合 9"/>
              <p:cNvGrpSpPr/>
              <p:nvPr/>
            </p:nvGrpSpPr>
            <p:grpSpPr>
              <a:xfrm>
                <a:off x="4156938" y="3096378"/>
                <a:ext cx="4519613" cy="682424"/>
                <a:chOff x="4156938" y="2865995"/>
                <a:chExt cx="4519613" cy="682424"/>
              </a:xfrm>
            </p:grpSpPr>
            <p:sp>
              <p:nvSpPr>
                <p:cNvPr id="48133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4156938" y="2865995"/>
                  <a:ext cx="4519613" cy="4197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marL="263525" indent="-263525">
                    <a:lnSpc>
                      <a:spcPct val="150000"/>
                    </a:lnSpc>
                    <a:buClr>
                      <a:srgbClr val="C00000"/>
                    </a:buClr>
                    <a:buSzPct val="100000"/>
                    <a:buFont typeface="Wingdings" pitchFamily="2" charset="2"/>
                    <a:buChar char="l"/>
                    <a:defRPr/>
                  </a:pPr>
                  <a:r>
                    <a:rPr lang="zh-CN" altLang="en-US" sz="1600" b="0" dirty="0">
                      <a:ea typeface="方正黑体简体" pitchFamily="2" charset="-122"/>
                      <a:cs typeface="Times New Roman" pitchFamily="18" charset="0"/>
                    </a:rPr>
                    <a:t>紧抓全球合作机会</a:t>
                  </a:r>
                  <a:r>
                    <a:rPr lang="en-US" altLang="zh-CN" sz="1600" b="0" dirty="0">
                      <a:ea typeface="方正黑体简体" pitchFamily="2" charset="-122"/>
                      <a:cs typeface="Times New Roman" pitchFamily="18" charset="0"/>
                    </a:rPr>
                    <a:t>     </a:t>
                  </a:r>
                </a:p>
              </p:txBody>
            </p:sp>
            <p:sp>
              <p:nvSpPr>
                <p:cNvPr id="9" name="矩形 8"/>
                <p:cNvSpPr/>
                <p:nvPr/>
              </p:nvSpPr>
              <p:spPr>
                <a:xfrm>
                  <a:off x="4446233" y="3240642"/>
                  <a:ext cx="3161443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1400" b="0" dirty="0">
                      <a:ea typeface="方正黑体简体" pitchFamily="2" charset="-122"/>
                      <a:cs typeface="Times New Roman" pitchFamily="18" charset="0"/>
                    </a:rPr>
                    <a:t>Seize worldwide cooperation opportunity</a:t>
                  </a:r>
                  <a:endParaRPr lang="zh-CN" altLang="en-US" sz="1400" b="0" dirty="0"/>
                </a:p>
              </p:txBody>
            </p:sp>
          </p:grpSp>
        </p:grpSp>
      </p:grp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463550" y="152400"/>
            <a:ext cx="837565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>
              <a:defRPr/>
            </a:pPr>
            <a:r>
              <a:rPr lang="en-US" altLang="zh-C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B. </a:t>
            </a:r>
            <a:r>
              <a:rPr lang="zh-CN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国际化经营理念   </a:t>
            </a:r>
            <a:r>
              <a:rPr lang="en-US" altLang="zh-CN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International Management Concept</a:t>
            </a:r>
            <a:endParaRPr lang="en-US" altLang="zh-CN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方正黑体简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3216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 bwMode="auto">
          <a:xfrm>
            <a:off x="826292" y="2535798"/>
            <a:ext cx="6565108" cy="647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160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Set subsidiary and branch management organizational structure</a:t>
            </a:r>
            <a:endParaRPr lang="zh-CN" altLang="en-US" sz="1600" dirty="0">
              <a:solidFill>
                <a:srgbClr val="808080">
                  <a:lumMod val="50000"/>
                </a:srgbClr>
              </a:solidFill>
              <a:latin typeface="Times New Roman" pitchFamily="18" charset="0"/>
              <a:ea typeface="黑体" pitchFamily="2" charset="-122"/>
              <a:cs typeface="Times New Roman" pitchFamily="18" charset="0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759422" y="3709894"/>
            <a:ext cx="8098250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140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Establish effective project control mechanism and maximize the social and economic benefits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483920" y="2281560"/>
            <a:ext cx="252413" cy="682625"/>
            <a:chOff x="1063625" y="1905000"/>
            <a:chExt cx="252413" cy="682625"/>
          </a:xfrm>
        </p:grpSpPr>
        <p:sp>
          <p:nvSpPr>
            <p:cNvPr id="14" name="矩形 13"/>
            <p:cNvSpPr/>
            <p:nvPr/>
          </p:nvSpPr>
          <p:spPr bwMode="auto">
            <a:xfrm>
              <a:off x="1127125" y="2011363"/>
              <a:ext cx="177800" cy="576262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zh-CN" altLang="en-US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140" name="Oval 13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063625" y="1905000"/>
              <a:ext cx="252413" cy="25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r>
                <a:rPr lang="en-US" altLang="zh-CN" dirty="0">
                  <a:solidFill>
                    <a:srgbClr val="C00000"/>
                  </a:solidFill>
                  <a:latin typeface="Arial" pitchFamily="34" charset="0"/>
                  <a:ea typeface="黑体" pitchFamily="49" charset="-122"/>
                </a:rPr>
                <a:t>1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76100" y="3390121"/>
            <a:ext cx="250825" cy="682625"/>
            <a:chOff x="4872038" y="1905000"/>
            <a:chExt cx="250825" cy="682625"/>
          </a:xfrm>
        </p:grpSpPr>
        <p:sp>
          <p:nvSpPr>
            <p:cNvPr id="21" name="矩形 20"/>
            <p:cNvSpPr/>
            <p:nvPr/>
          </p:nvSpPr>
          <p:spPr bwMode="auto">
            <a:xfrm>
              <a:off x="4938713" y="2011363"/>
              <a:ext cx="177800" cy="576262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8141" name="Oval 13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4872038" y="1905000"/>
              <a:ext cx="250825" cy="25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r>
                <a:rPr lang="en-US" altLang="zh-CN" dirty="0">
                  <a:solidFill>
                    <a:srgbClr val="C00000"/>
                  </a:solidFill>
                  <a:latin typeface="Arial" pitchFamily="34" charset="0"/>
                  <a:ea typeface="黑体" pitchFamily="49" charset="-122"/>
                </a:rPr>
                <a:t>2</a:t>
              </a:r>
            </a:p>
          </p:txBody>
        </p:sp>
      </p:grp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97D9DF-2032-458F-BC7A-967CE6C57790}" type="slidenum">
              <a:rPr lang="en-US" altLang="zh-CN" smtClean="0"/>
              <a:pPr>
                <a:defRPr/>
              </a:pPr>
              <a:t>6</a:t>
            </a:fld>
            <a:endParaRPr lang="en-US" altLang="zh-CN" dirty="0"/>
          </a:p>
        </p:txBody>
      </p:sp>
      <p:sp>
        <p:nvSpPr>
          <p:cNvPr id="46" name="Rectangle 3"/>
          <p:cNvSpPr txBox="1">
            <a:spLocks noChangeArrowheads="1"/>
          </p:cNvSpPr>
          <p:nvPr/>
        </p:nvSpPr>
        <p:spPr bwMode="auto">
          <a:xfrm>
            <a:off x="441804" y="1136711"/>
            <a:ext cx="8321195" cy="910025"/>
          </a:xfrm>
          <a:prstGeom prst="rect">
            <a:avLst/>
          </a:prstGeom>
          <a:solidFill>
            <a:srgbClr val="C0000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hangingPunct="0"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2. </a:t>
            </a:r>
            <a:r>
              <a:rPr lang="zh-CN" altLang="en-US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坚持专业化</a:t>
            </a: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——</a:t>
            </a:r>
            <a:r>
              <a:rPr lang="zh-CN" altLang="en-US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精细化管理和高效运营机制相结合</a:t>
            </a:r>
            <a:endParaRPr lang="en-US" altLang="zh-CN" kern="0" dirty="0">
              <a:solidFill>
                <a:schemeClr val="bg1"/>
              </a:solidFill>
              <a:ea typeface="方正黑体简体" pitchFamily="2" charset="-122"/>
              <a:cs typeface="Times New Roman" pitchFamily="18" charset="0"/>
            </a:endParaRPr>
          </a:p>
          <a:p>
            <a:pPr hangingPunct="0"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Insist on specialization. Combine the delicacy management and efficient operating mechanism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2432" y="2325562"/>
            <a:ext cx="50949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方正黑体简体" panose="02010601030101010101" pitchFamily="2" charset="-122"/>
                <a:ea typeface="方正黑体简体" panose="02010601030101010101" pitchFamily="2" charset="-122"/>
              </a:rPr>
              <a:t>设立子公司和分公司管理组织架构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42362" y="3390121"/>
            <a:ext cx="6515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方正黑体简体" panose="02010601030101010101" pitchFamily="2" charset="-122"/>
                <a:ea typeface="方正黑体简体" panose="02010601030101010101" pitchFamily="2" charset="-122"/>
              </a:rPr>
              <a:t>建立有效的项目管控机制</a:t>
            </a:r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463550" y="152400"/>
            <a:ext cx="837565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>
              <a:defRPr/>
            </a:pPr>
            <a:r>
              <a:rPr lang="en-US" altLang="zh-C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B. </a:t>
            </a:r>
            <a:r>
              <a:rPr lang="zh-CN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国际化经营理念   </a:t>
            </a:r>
            <a:r>
              <a:rPr lang="en-US" altLang="zh-CN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International Management Concept</a:t>
            </a:r>
            <a:endParaRPr lang="en-US" altLang="zh-CN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方正黑体简体" pitchFamily="2" charset="-122"/>
              <a:cs typeface="Times New Roman" pitchFamily="18" charset="0"/>
            </a:endParaRPr>
          </a:p>
        </p:txBody>
      </p:sp>
      <p:sp>
        <p:nvSpPr>
          <p:cNvPr id="70" name="矩形 69"/>
          <p:cNvSpPr/>
          <p:nvPr/>
        </p:nvSpPr>
        <p:spPr bwMode="auto">
          <a:xfrm>
            <a:off x="752548" y="4755500"/>
            <a:ext cx="7897308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140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Targeting standardization, CNPC insists implying the unified standards and procedures in personnel, IT, financing, etc.</a:t>
            </a:r>
          </a:p>
        </p:txBody>
      </p:sp>
      <p:grpSp>
        <p:nvGrpSpPr>
          <p:cNvPr id="71" name="组合 70"/>
          <p:cNvGrpSpPr/>
          <p:nvPr/>
        </p:nvGrpSpPr>
        <p:grpSpPr>
          <a:xfrm>
            <a:off x="469226" y="4435727"/>
            <a:ext cx="250825" cy="748398"/>
            <a:chOff x="4872038" y="1905000"/>
            <a:chExt cx="250825" cy="682625"/>
          </a:xfrm>
        </p:grpSpPr>
        <p:sp>
          <p:nvSpPr>
            <p:cNvPr id="72" name="矩形 71"/>
            <p:cNvSpPr/>
            <p:nvPr/>
          </p:nvSpPr>
          <p:spPr bwMode="auto">
            <a:xfrm>
              <a:off x="4938713" y="2011363"/>
              <a:ext cx="177800" cy="576262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73" name="Oval 13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4872038" y="1905000"/>
              <a:ext cx="250825" cy="25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r>
                <a:rPr lang="en-US" altLang="zh-CN" dirty="0">
                  <a:solidFill>
                    <a:srgbClr val="C00000"/>
                  </a:solidFill>
                  <a:latin typeface="Arial" pitchFamily="34" charset="0"/>
                  <a:ea typeface="黑体" pitchFamily="49" charset="-122"/>
                </a:rPr>
                <a:t>3</a:t>
              </a:r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735488" y="4435727"/>
            <a:ext cx="4637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方正黑体简体" panose="02010601030101010101" pitchFamily="2" charset="-122"/>
                <a:ea typeface="方正黑体简体" panose="02010601030101010101" pitchFamily="2" charset="-122"/>
              </a:rPr>
              <a:t>围绕标准化目标，规范各流程标准</a:t>
            </a:r>
          </a:p>
        </p:txBody>
      </p:sp>
      <p:sp>
        <p:nvSpPr>
          <p:cNvPr id="75" name="矩形 74"/>
          <p:cNvSpPr/>
          <p:nvPr/>
        </p:nvSpPr>
        <p:spPr bwMode="auto">
          <a:xfrm>
            <a:off x="751516" y="5819775"/>
            <a:ext cx="8106156" cy="428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1400" dirty="0">
                <a:solidFill>
                  <a:srgbClr val="808080">
                    <a:lumMod val="50000"/>
                  </a:srgbClr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Under international supervision for the security, adhere to the third party supervision, guarantee project quality and schedule operating under control</a:t>
            </a:r>
          </a:p>
        </p:txBody>
      </p:sp>
      <p:grpSp>
        <p:nvGrpSpPr>
          <p:cNvPr id="76" name="组合 75"/>
          <p:cNvGrpSpPr/>
          <p:nvPr/>
        </p:nvGrpSpPr>
        <p:grpSpPr>
          <a:xfrm>
            <a:off x="468194" y="5500002"/>
            <a:ext cx="250825" cy="748398"/>
            <a:chOff x="4872038" y="1905000"/>
            <a:chExt cx="250825" cy="682625"/>
          </a:xfrm>
        </p:grpSpPr>
        <p:sp>
          <p:nvSpPr>
            <p:cNvPr id="77" name="矩形 76"/>
            <p:cNvSpPr/>
            <p:nvPr/>
          </p:nvSpPr>
          <p:spPr bwMode="auto">
            <a:xfrm>
              <a:off x="4938713" y="2011363"/>
              <a:ext cx="177800" cy="576262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78" name="Oval 13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4872038" y="1905000"/>
              <a:ext cx="250825" cy="25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/>
            <a:p>
              <a:r>
                <a:rPr lang="en-US" altLang="zh-CN" dirty="0">
                  <a:solidFill>
                    <a:srgbClr val="C00000"/>
                  </a:solidFill>
                  <a:latin typeface="Arial" pitchFamily="34" charset="0"/>
                  <a:ea typeface="黑体" pitchFamily="49" charset="-122"/>
                </a:rPr>
                <a:t>4</a:t>
              </a: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34456" y="5500002"/>
            <a:ext cx="5928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方正黑体简体" panose="02010601030101010101" pitchFamily="2" charset="-122"/>
                <a:ea typeface="方正黑体简体" panose="02010601030101010101" pitchFamily="2" charset="-122"/>
              </a:rPr>
              <a:t>遵守第三方监督，保证项目质量</a:t>
            </a:r>
          </a:p>
        </p:txBody>
      </p:sp>
    </p:spTree>
    <p:extLst>
      <p:ext uri="{BB962C8B-B14F-4D97-AF65-F5344CB8AC3E}">
        <p14:creationId xmlns:p14="http://schemas.microsoft.com/office/powerpoint/2010/main" val="1206368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组合 19"/>
          <p:cNvGrpSpPr>
            <a:grpSpLocks/>
          </p:cNvGrpSpPr>
          <p:nvPr/>
        </p:nvGrpSpPr>
        <p:grpSpPr bwMode="auto">
          <a:xfrm>
            <a:off x="453667" y="5791200"/>
            <a:ext cx="8237537" cy="1017588"/>
            <a:chOff x="468313" y="5630863"/>
            <a:chExt cx="8237537" cy="1017587"/>
          </a:xfrm>
        </p:grpSpPr>
        <p:pic>
          <p:nvPicPr>
            <p:cNvPr id="50190" name="图片 7" descr="图片1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8500" y="5630863"/>
              <a:ext cx="1657350" cy="1008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191" name="Picture 60" descr="沙漠钻井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313" y="5630863"/>
              <a:ext cx="1582737" cy="1008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192" name="Picture 43" descr="32659896"/>
            <p:cNvPicPr>
              <a:picLocks noChangeArrowheads="1"/>
            </p:cNvPicPr>
            <p:nvPr/>
          </p:nvPicPr>
          <p:blipFill>
            <a:blip r:embed="rId5">
              <a:lum bright="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7875" y="5640388"/>
              <a:ext cx="1725613" cy="1008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193" name="Picture 50" descr="苏丹炼厂炼塔林立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7987" y="5634038"/>
              <a:ext cx="1608270" cy="100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194" name="Picture 53" descr="中哈合资建设的一期管道叠加在第29页上面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313" r="2734"/>
            <a:stretch>
              <a:fillRect/>
            </a:stretch>
          </p:blipFill>
          <p:spPr bwMode="auto">
            <a:xfrm>
              <a:off x="3776663" y="5641975"/>
              <a:ext cx="1714500" cy="1006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9" name="矩形 8"/>
          <p:cNvSpPr>
            <a:spLocks noChangeArrowheads="1"/>
          </p:cNvSpPr>
          <p:nvPr/>
        </p:nvSpPr>
        <p:spPr bwMode="auto">
          <a:xfrm>
            <a:off x="441804" y="2038290"/>
            <a:ext cx="83973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1600" dirty="0">
                <a:ea typeface="方正黑体简体" pitchFamily="2" charset="-122"/>
                <a:cs typeface="Times New Roman" pitchFamily="18" charset="0"/>
              </a:rPr>
              <a:t>1</a:t>
            </a:r>
            <a:r>
              <a:rPr lang="zh-CN" altLang="en-US" sz="1600" dirty="0">
                <a:ea typeface="方正黑体简体" pitchFamily="2" charset="-122"/>
                <a:cs typeface="Times New Roman" pitchFamily="18" charset="0"/>
              </a:rPr>
              <a:t>）提供差异化技术支持和管理    </a:t>
            </a:r>
            <a:r>
              <a:rPr lang="en-US" altLang="zh-CN" sz="1600" dirty="0">
                <a:ea typeface="方正黑体简体" pitchFamily="2" charset="-122"/>
                <a:cs typeface="Times New Roman" pitchFamily="18" charset="0"/>
              </a:rPr>
              <a:t>Provide differential technical support and management</a:t>
            </a:r>
            <a:endParaRPr lang="zh-CN" altLang="en-US" sz="1600" dirty="0">
              <a:ea typeface="方正黑体简体" pitchFamily="2" charset="-122"/>
              <a:cs typeface="Times New Roman" pitchFamily="18" charset="0"/>
            </a:endParaRPr>
          </a:p>
        </p:txBody>
      </p:sp>
      <p:sp>
        <p:nvSpPr>
          <p:cNvPr id="50185" name="矩形 22"/>
          <p:cNvSpPr>
            <a:spLocks noChangeArrowheads="1"/>
          </p:cNvSpPr>
          <p:nvPr/>
        </p:nvSpPr>
        <p:spPr bwMode="auto">
          <a:xfrm>
            <a:off x="505114" y="2438400"/>
            <a:ext cx="8397396" cy="115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263525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l"/>
            </a:pPr>
            <a:r>
              <a:rPr lang="zh-CN" altLang="en-US" sz="1600" b="0" dirty="0">
                <a:ea typeface="方正黑体简体" pitchFamily="2" charset="-122"/>
                <a:cs typeface="Times New Roman" pitchFamily="18" charset="0"/>
              </a:rPr>
              <a:t>利用一体化优势和技术基础，同时吸收国际先进技术和体系    </a:t>
            </a:r>
            <a:endParaRPr lang="en-US" altLang="zh-CN" sz="1600" b="0" dirty="0">
              <a:ea typeface="方正黑体简体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en-US" altLang="zh-CN" sz="1600" b="0" dirty="0">
                <a:ea typeface="方正黑体简体" pitchFamily="2" charset="-122"/>
                <a:cs typeface="Times New Roman" pitchFamily="18" charset="0"/>
              </a:rPr>
              <a:t>Make use of the integration advantage and technique foundation, </a:t>
            </a: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en-US" altLang="zh-CN" sz="1600" b="0" dirty="0">
                <a:ea typeface="方正黑体简体" pitchFamily="2" charset="-122"/>
                <a:cs typeface="Times New Roman" pitchFamily="18" charset="0"/>
              </a:rPr>
              <a:t>meanwhile absorb the international advanced technology and system</a:t>
            </a:r>
            <a:endParaRPr lang="zh-CN" altLang="en-US" sz="1600" b="0" dirty="0">
              <a:ea typeface="方正黑体简体" pitchFamily="2" charset="-122"/>
              <a:cs typeface="Times New Roman" pitchFamily="18" charset="0"/>
            </a:endParaRPr>
          </a:p>
        </p:txBody>
      </p:sp>
      <p:sp>
        <p:nvSpPr>
          <p:cNvPr id="13" name="矩形 8"/>
          <p:cNvSpPr>
            <a:spLocks noChangeArrowheads="1"/>
          </p:cNvSpPr>
          <p:nvPr/>
        </p:nvSpPr>
        <p:spPr bwMode="auto">
          <a:xfrm>
            <a:off x="514350" y="3734824"/>
            <a:ext cx="82740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  <a:defRPr/>
            </a:pPr>
            <a:r>
              <a:rPr lang="en-US" altLang="zh-CN" sz="1600" dirty="0">
                <a:ea typeface="方正黑体简体" pitchFamily="2" charset="-122"/>
                <a:cs typeface="Times New Roman" pitchFamily="18" charset="0"/>
              </a:rPr>
              <a:t>2</a:t>
            </a:r>
            <a:r>
              <a:rPr lang="zh-CN" altLang="en-US" sz="1600" dirty="0">
                <a:ea typeface="方正黑体简体" pitchFamily="2" charset="-122"/>
                <a:cs typeface="Times New Roman" pitchFamily="18" charset="0"/>
              </a:rPr>
              <a:t>）提供差异化商业模型    </a:t>
            </a:r>
            <a:r>
              <a:rPr lang="en-US" altLang="zh-CN" sz="1600" dirty="0">
                <a:ea typeface="方正黑体简体" pitchFamily="2" charset="-122"/>
                <a:cs typeface="Times New Roman" pitchFamily="18" charset="0"/>
              </a:rPr>
              <a:t>Provide differential business model</a:t>
            </a:r>
            <a:endParaRPr lang="zh-CN" altLang="en-US" sz="1600" dirty="0">
              <a:ea typeface="方正黑体简体" pitchFamily="2" charset="-122"/>
              <a:cs typeface="Times New Roman" pitchFamily="18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98186" y="4114800"/>
            <a:ext cx="8341013" cy="1646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marL="266700" indent="-266700" fontAlgn="ct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l"/>
              <a:defRPr/>
            </a:pPr>
            <a:r>
              <a:rPr lang="zh-CN" altLang="en-US" sz="1600" b="0" dirty="0">
                <a:ea typeface="方正黑体简体" pitchFamily="2" charset="-122"/>
                <a:cs typeface="Times New Roman" pitchFamily="18" charset="0"/>
              </a:rPr>
              <a:t>为东道主国家提供完整的解决方案，并帮助其建立石油工业    </a:t>
            </a:r>
            <a:r>
              <a:rPr lang="en-US" altLang="zh-CN" sz="1600" b="0" dirty="0">
                <a:ea typeface="方正黑体简体" pitchFamily="2" charset="-122"/>
                <a:cs typeface="Times New Roman" pitchFamily="18" charset="0"/>
              </a:rPr>
              <a:t>Provide entire solutions for the host countries to establish their own petroleum industry</a:t>
            </a:r>
          </a:p>
          <a:p>
            <a:pPr marL="266700" indent="-266700" fontAlgn="ct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l"/>
              <a:defRPr/>
            </a:pPr>
            <a:r>
              <a:rPr lang="zh-CN" altLang="en-US" sz="1600" b="0" dirty="0">
                <a:ea typeface="方正黑体简体" pitchFamily="2" charset="-122"/>
                <a:cs typeface="Times New Roman" pitchFamily="18" charset="0"/>
              </a:rPr>
              <a:t>最大化整体利润，提升能源、经济与社区的协同发展    </a:t>
            </a:r>
            <a:r>
              <a:rPr lang="en-US" altLang="zh-CN" sz="1600" b="0" dirty="0">
                <a:ea typeface="方正黑体简体" pitchFamily="2" charset="-122"/>
                <a:cs typeface="Times New Roman" pitchFamily="18" charset="0"/>
              </a:rPr>
              <a:t>Maximize the entire profit and  promote the coordinated development of the energy, economy and community.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97D9DF-2032-458F-BC7A-967CE6C57790}" type="slidenum">
              <a:rPr lang="en-US" altLang="zh-CN" smtClean="0"/>
              <a:pPr>
                <a:defRPr/>
              </a:pPr>
              <a:t>7</a:t>
            </a:fld>
            <a:endParaRPr lang="en-US" altLang="zh-CN" dirty="0"/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441804" y="1058925"/>
            <a:ext cx="8549796" cy="922275"/>
          </a:xfrm>
          <a:prstGeom prst="rect">
            <a:avLst/>
          </a:prstGeom>
          <a:solidFill>
            <a:srgbClr val="C0000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hangingPunct="0"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3. </a:t>
            </a:r>
            <a:r>
              <a:rPr lang="zh-CN" altLang="en-US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坚持差异化</a:t>
            </a: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——</a:t>
            </a:r>
            <a:r>
              <a:rPr lang="zh-CN" altLang="en-US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在国际化经营中培养核心竞争力</a:t>
            </a:r>
            <a:endParaRPr lang="en-US" altLang="zh-CN" kern="0" dirty="0">
              <a:solidFill>
                <a:schemeClr val="bg1"/>
              </a:solidFill>
              <a:ea typeface="方正黑体简体" pitchFamily="2" charset="-122"/>
              <a:cs typeface="Times New Roman" pitchFamily="18" charset="0"/>
            </a:endParaRPr>
          </a:p>
          <a:p>
            <a:pPr hangingPunct="0"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Insist on differentiation. Cultivate core competitive power in international operation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463550" y="152400"/>
            <a:ext cx="837565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>
              <a:defRPr/>
            </a:pPr>
            <a:r>
              <a:rPr lang="en-US" altLang="zh-C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B. </a:t>
            </a:r>
            <a:r>
              <a:rPr lang="zh-CN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国际化经营理念   </a:t>
            </a:r>
            <a:r>
              <a:rPr lang="en-US" altLang="zh-CN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International Management Concept</a:t>
            </a:r>
            <a:endParaRPr lang="en-US" altLang="zh-CN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方正黑体简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517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441804" y="2514600"/>
            <a:ext cx="8321195" cy="920464"/>
            <a:chOff x="441804" y="2813336"/>
            <a:chExt cx="8321195" cy="920464"/>
          </a:xfrm>
        </p:grpSpPr>
        <p:sp>
          <p:nvSpPr>
            <p:cNvPr id="51203" name="AutoShape 13"/>
            <p:cNvSpPr>
              <a:spLocks noChangeArrowheads="1"/>
            </p:cNvSpPr>
            <p:nvPr/>
          </p:nvSpPr>
          <p:spPr bwMode="auto">
            <a:xfrm>
              <a:off x="2847975" y="2813336"/>
              <a:ext cx="5915024" cy="920464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82021" tIns="41010" rIns="82021" bIns="41010" anchor="ctr" anchorCtr="0">
              <a:noAutofit/>
            </a:bodyPr>
            <a:lstStyle/>
            <a:p>
              <a:pPr marL="266700" indent="-266700" eaLnBrk="0" hangingPunct="0">
                <a:buClr>
                  <a:srgbClr val="C00000"/>
                </a:buClr>
                <a:buFont typeface="Wingdings" pitchFamily="2" charset="2"/>
                <a:buChar char="l"/>
              </a:pPr>
              <a:r>
                <a:rPr lang="zh-CN" altLang="en-US" sz="1400" dirty="0">
                  <a:ea typeface="方正黑体简体" pitchFamily="2" charset="-122"/>
                  <a:cs typeface="Times New Roman" pitchFamily="18" charset="0"/>
                </a:rPr>
                <a:t>采取国际项目经营和操作实践    </a:t>
              </a:r>
              <a:r>
                <a:rPr lang="en-US" altLang="zh-CN" sz="1200" dirty="0">
                  <a:ea typeface="方正黑体简体" pitchFamily="2" charset="-122"/>
                  <a:cs typeface="Times New Roman" pitchFamily="18" charset="0"/>
                </a:rPr>
                <a:t>Adopts the international project operations and operational practices </a:t>
              </a:r>
              <a:endParaRPr lang="en-US" altLang="zh-CN" sz="1400" dirty="0">
                <a:ea typeface="方正黑体简体" pitchFamily="2" charset="-122"/>
                <a:cs typeface="Times New Roman" pitchFamily="18" charset="0"/>
              </a:endParaRPr>
            </a:p>
            <a:p>
              <a:pPr marL="266700" indent="-266700" eaLnBrk="0" hangingPunct="0">
                <a:buClr>
                  <a:srgbClr val="C00000"/>
                </a:buClr>
                <a:buFont typeface="Wingdings" pitchFamily="2" charset="2"/>
                <a:buChar char="l"/>
              </a:pPr>
              <a:r>
                <a:rPr lang="zh-CN" altLang="en-US" sz="1400" dirty="0">
                  <a:ea typeface="方正黑体简体" pitchFamily="2" charset="-122"/>
                  <a:cs typeface="Times New Roman" pitchFamily="18" charset="0"/>
                </a:rPr>
                <a:t>遵守国际项目的全过程管理    </a:t>
              </a:r>
              <a:r>
                <a:rPr lang="en-US" altLang="zh-CN" sz="1400" dirty="0">
                  <a:ea typeface="方正黑体简体" pitchFamily="2" charset="-122"/>
                  <a:cs typeface="Times New Roman" pitchFamily="18" charset="0"/>
                </a:rPr>
                <a:t>Obey </a:t>
              </a:r>
              <a:r>
                <a:rPr lang="en-US" altLang="zh-CN" sz="1200" dirty="0">
                  <a:ea typeface="方正黑体简体" pitchFamily="2" charset="-122"/>
                  <a:cs typeface="Times New Roman" pitchFamily="18" charset="0"/>
                </a:rPr>
                <a:t>the whole process management of international projects</a:t>
              </a:r>
              <a:endParaRPr lang="en-US" altLang="zh-CN" sz="1400" dirty="0">
                <a:ea typeface="方正黑体简体" pitchFamily="2" charset="-122"/>
                <a:cs typeface="Times New Roman" pitchFamily="18" charset="0"/>
              </a:endParaRPr>
            </a:p>
          </p:txBody>
        </p:sp>
        <p:sp>
          <p:nvSpPr>
            <p:cNvPr id="51207" name="AutoShape 9"/>
            <p:cNvSpPr>
              <a:spLocks noChangeArrowheads="1"/>
            </p:cNvSpPr>
            <p:nvPr/>
          </p:nvSpPr>
          <p:spPr bwMode="auto">
            <a:xfrm>
              <a:off x="441804" y="2813336"/>
              <a:ext cx="2344737" cy="920464"/>
            </a:xfrm>
            <a:prstGeom prst="homePlate">
              <a:avLst>
                <a:gd name="adj" fmla="val 20390"/>
              </a:avLst>
            </a:prstGeom>
            <a:solidFill>
              <a:srgbClr val="FBC9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noAutofit/>
            </a:bodyPr>
            <a:lstStyle/>
            <a:p>
              <a:endParaRPr lang="zh-CN" altLang="en-US" sz="1400" u="sng" dirty="0">
                <a:ea typeface="黑体" pitchFamily="49" charset="-122"/>
                <a:cs typeface="Times New Roman" pitchFamily="18" charset="0"/>
              </a:endParaRPr>
            </a:p>
          </p:txBody>
        </p:sp>
      </p:grp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97D9DF-2032-458F-BC7A-967CE6C57790}" type="slidenum">
              <a:rPr lang="en-US" altLang="zh-CN" smtClean="0"/>
              <a:pPr>
                <a:defRPr/>
              </a:pPr>
              <a:t>8</a:t>
            </a:fld>
            <a:endParaRPr lang="en-US" altLang="zh-CN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41804" y="1058925"/>
            <a:ext cx="8321195" cy="1074675"/>
          </a:xfrm>
          <a:prstGeom prst="rect">
            <a:avLst/>
          </a:prstGeom>
          <a:solidFill>
            <a:srgbClr val="C00000"/>
          </a:solidFill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hangingPunct="0"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4. </a:t>
            </a:r>
            <a:r>
              <a:rPr lang="zh-CN" altLang="en-US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坚持项目导向型经营</a:t>
            </a: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——</a:t>
            </a:r>
            <a:r>
              <a:rPr lang="zh-CN" altLang="en-US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建立合同导向型运营和管理机制</a:t>
            </a:r>
            <a:endParaRPr lang="en-US" altLang="zh-CN" kern="0" dirty="0">
              <a:solidFill>
                <a:schemeClr val="bg1"/>
              </a:solidFill>
              <a:ea typeface="方正黑体简体" pitchFamily="2" charset="-122"/>
              <a:cs typeface="Times New Roman" pitchFamily="18" charset="0"/>
            </a:endParaRPr>
          </a:p>
          <a:p>
            <a:pPr hangingPunct="0"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Insist on project-oriented operation. Establish contract-oriented operation and management mechanism</a:t>
            </a:r>
          </a:p>
        </p:txBody>
      </p:sp>
      <p:sp>
        <p:nvSpPr>
          <p:cNvPr id="6" name="矩形 5"/>
          <p:cNvSpPr/>
          <p:nvPr/>
        </p:nvSpPr>
        <p:spPr>
          <a:xfrm>
            <a:off x="486810" y="2830785"/>
            <a:ext cx="2148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ea typeface="黑体" pitchFamily="49" charset="-122"/>
                <a:cs typeface="Times New Roman" pitchFamily="18" charset="0"/>
              </a:rPr>
              <a:t>International operation pattern</a:t>
            </a:r>
            <a:endParaRPr lang="zh-CN" altLang="en-US" sz="1400" dirty="0"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86810" y="2565026"/>
            <a:ext cx="21489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ea typeface="黑体" pitchFamily="49" charset="-122"/>
                <a:cs typeface="Times New Roman" pitchFamily="18" charset="0"/>
              </a:rPr>
              <a:t>国际化经营模式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441804" y="3733800"/>
            <a:ext cx="8321195" cy="935715"/>
            <a:chOff x="441804" y="4169685"/>
            <a:chExt cx="8321195" cy="935715"/>
          </a:xfrm>
        </p:grpSpPr>
        <p:sp>
          <p:nvSpPr>
            <p:cNvPr id="51204" name="AutoShape 13"/>
            <p:cNvSpPr>
              <a:spLocks noChangeArrowheads="1"/>
            </p:cNvSpPr>
            <p:nvPr/>
          </p:nvSpPr>
          <p:spPr bwMode="auto">
            <a:xfrm>
              <a:off x="2847975" y="4180522"/>
              <a:ext cx="5915024" cy="924878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021" tIns="41010" rIns="82021" bIns="41010">
              <a:noAutofit/>
            </a:bodyPr>
            <a:lstStyle/>
            <a:p>
              <a:pPr marL="266700" indent="-266700" eaLnBrk="0" hangingPunct="0">
                <a:buClr>
                  <a:srgbClr val="C00000"/>
                </a:buClr>
                <a:buFont typeface="Wingdings" pitchFamily="2" charset="2"/>
                <a:buChar char="l"/>
              </a:pPr>
              <a:r>
                <a:rPr lang="zh-CN" altLang="en-US" sz="1400" dirty="0">
                  <a:ea typeface="黑体" pitchFamily="49" charset="-122"/>
                  <a:cs typeface="Times New Roman" pitchFamily="18" charset="0"/>
                </a:rPr>
                <a:t>建立并提升商业标准和合同模式    </a:t>
              </a:r>
              <a:r>
                <a:rPr lang="en-US" altLang="zh-CN" sz="1200" dirty="0">
                  <a:ea typeface="黑体" pitchFamily="49" charset="-122"/>
                  <a:cs typeface="Times New Roman" pitchFamily="18" charset="0"/>
                </a:rPr>
                <a:t>Establish and improve the business standard forms of contract</a:t>
              </a:r>
            </a:p>
            <a:p>
              <a:pPr marL="266700" indent="-266700" eaLnBrk="0" hangingPunct="0">
                <a:buClr>
                  <a:srgbClr val="C00000"/>
                </a:buClr>
                <a:buFont typeface="Wingdings" pitchFamily="2" charset="2"/>
                <a:buChar char="l"/>
              </a:pPr>
              <a:r>
                <a:rPr lang="zh-CN" altLang="en-US" sz="1400" dirty="0">
                  <a:ea typeface="方正黑体简体" pitchFamily="2" charset="-122"/>
                  <a:cs typeface="Times New Roman" pitchFamily="18" charset="0"/>
                </a:rPr>
                <a:t>搭建合同管理信息系统    </a:t>
              </a:r>
              <a:r>
                <a:rPr lang="fr-FR" altLang="zh-CN" sz="1200" dirty="0">
                  <a:ea typeface="方正黑体简体" pitchFamily="2" charset="-122"/>
                  <a:cs typeface="Times New Roman" pitchFamily="18" charset="0"/>
                </a:rPr>
                <a:t>Construct the contract management information system</a:t>
              </a:r>
              <a:endParaRPr lang="zh-CN" altLang="en-US" sz="1200" dirty="0">
                <a:ea typeface="方正黑体简体" pitchFamily="2" charset="-122"/>
                <a:cs typeface="Times New Roman" pitchFamily="18" charset="0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441804" y="4169685"/>
              <a:ext cx="2326858" cy="935715"/>
              <a:chOff x="441804" y="4169685"/>
              <a:chExt cx="2326858" cy="935715"/>
            </a:xfrm>
          </p:grpSpPr>
          <p:sp>
            <p:nvSpPr>
              <p:cNvPr id="51208" name="AutoShape 9"/>
              <p:cNvSpPr>
                <a:spLocks noChangeArrowheads="1"/>
              </p:cNvSpPr>
              <p:nvPr/>
            </p:nvSpPr>
            <p:spPr bwMode="auto">
              <a:xfrm>
                <a:off x="441804" y="4169685"/>
                <a:ext cx="2326858" cy="935715"/>
              </a:xfrm>
              <a:prstGeom prst="homePlate">
                <a:avLst>
                  <a:gd name="adj" fmla="val 20360"/>
                </a:avLst>
              </a:prstGeom>
              <a:solidFill>
                <a:srgbClr val="FBC9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noAutofit/>
              </a:bodyPr>
              <a:lstStyle/>
              <a:p>
                <a:endParaRPr lang="zh-CN" altLang="en-US" sz="1400" dirty="0"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7" name="矩形 6"/>
              <p:cNvSpPr/>
              <p:nvPr/>
            </p:nvSpPr>
            <p:spPr>
              <a:xfrm>
                <a:off x="514324" y="4582180"/>
                <a:ext cx="200027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1400" dirty="0">
                    <a:ea typeface="黑体" pitchFamily="49" charset="-122"/>
                    <a:cs typeface="Times New Roman" pitchFamily="18" charset="0"/>
                  </a:rPr>
                  <a:t>Regard the contract as Constitution</a:t>
                </a:r>
                <a:endParaRPr lang="zh-CN" altLang="en-US" sz="1400" dirty="0"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506776" y="4293374"/>
                <a:ext cx="142539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600" dirty="0">
                    <a:ea typeface="黑体" pitchFamily="49" charset="-122"/>
                    <a:cs typeface="Times New Roman" pitchFamily="18" charset="0"/>
                  </a:rPr>
                  <a:t>视合同为宪法</a:t>
                </a:r>
              </a:p>
            </p:txBody>
          </p:sp>
        </p:grpSp>
      </p:grpSp>
      <p:grpSp>
        <p:nvGrpSpPr>
          <p:cNvPr id="19" name="组合 18"/>
          <p:cNvGrpSpPr/>
          <p:nvPr/>
        </p:nvGrpSpPr>
        <p:grpSpPr>
          <a:xfrm>
            <a:off x="423925" y="5052536"/>
            <a:ext cx="8339074" cy="1272064"/>
            <a:chOff x="423925" y="5029200"/>
            <a:chExt cx="8339074" cy="1272064"/>
          </a:xfrm>
        </p:grpSpPr>
        <p:sp>
          <p:nvSpPr>
            <p:cNvPr id="51205" name="AutoShape 13"/>
            <p:cNvSpPr>
              <a:spLocks noChangeArrowheads="1"/>
            </p:cNvSpPr>
            <p:nvPr/>
          </p:nvSpPr>
          <p:spPr bwMode="auto">
            <a:xfrm>
              <a:off x="2847975" y="5029200"/>
              <a:ext cx="5915024" cy="1272064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021" tIns="41010" rIns="82021" bIns="41010" anchor="ctr" anchorCtr="0">
              <a:noAutofit/>
            </a:bodyPr>
            <a:lstStyle/>
            <a:p>
              <a:pPr marL="266700" indent="-266700" eaLnBrk="0" hangingPunct="0">
                <a:buClr>
                  <a:srgbClr val="C00000"/>
                </a:buClr>
                <a:buFont typeface="Wingdings" pitchFamily="2" charset="2"/>
                <a:buChar char="l"/>
              </a:pPr>
              <a:r>
                <a:rPr lang="zh-CN" altLang="en-US" sz="1400" dirty="0">
                  <a:ea typeface="方正黑体简体" pitchFamily="2" charset="-122"/>
                  <a:cs typeface="Times New Roman" pitchFamily="18" charset="0"/>
                </a:rPr>
                <a:t>为不同国家和项目探索独特的经营和管理模型    </a:t>
              </a:r>
              <a:r>
                <a:rPr lang="en-US" altLang="zh-CN" sz="1200" dirty="0">
                  <a:ea typeface="方正黑体简体" pitchFamily="2" charset="-122"/>
                  <a:cs typeface="Times New Roman" pitchFamily="18" charset="0"/>
                </a:rPr>
                <a:t>Explore unique operating and management models for different countries and projects</a:t>
              </a:r>
              <a:endParaRPr lang="en-US" altLang="zh-CN" sz="1400" dirty="0">
                <a:ea typeface="方正黑体简体" pitchFamily="2" charset="-122"/>
                <a:cs typeface="Times New Roman" pitchFamily="18" charset="0"/>
              </a:endParaRPr>
            </a:p>
            <a:p>
              <a:pPr marL="266700" indent="-266700" eaLnBrk="0" hangingPunct="0">
                <a:buClr>
                  <a:srgbClr val="C00000"/>
                </a:buClr>
                <a:buFont typeface="Wingdings" pitchFamily="2" charset="2"/>
                <a:buChar char="l"/>
              </a:pPr>
              <a:r>
                <a:rPr lang="zh-CN" altLang="en-US" sz="1400" dirty="0">
                  <a:ea typeface="方正黑体简体" pitchFamily="2" charset="-122"/>
                  <a:cs typeface="Times New Roman" pitchFamily="18" charset="0"/>
                </a:rPr>
                <a:t>降低项目经营风险、加速项目建设并提高生产的经济效益    </a:t>
              </a:r>
              <a:r>
                <a:rPr lang="en-US" altLang="zh-CN" sz="1200" dirty="0">
                  <a:ea typeface="方正黑体简体" pitchFamily="2" charset="-122"/>
                  <a:cs typeface="Times New Roman" pitchFamily="18" charset="0"/>
                </a:rPr>
                <a:t>Reduce project operating risks, speed up the project construction, and improve the economic benefits of production </a:t>
              </a:r>
              <a:endParaRPr lang="zh-CN" altLang="en-US" sz="1200" dirty="0">
                <a:ea typeface="方正黑体简体" pitchFamily="2" charset="-122"/>
                <a:cs typeface="Times New Roman" pitchFamily="18" charset="0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423925" y="5029200"/>
              <a:ext cx="2349710" cy="1272064"/>
              <a:chOff x="423925" y="5029200"/>
              <a:chExt cx="2349710" cy="1272064"/>
            </a:xfrm>
          </p:grpSpPr>
          <p:sp>
            <p:nvSpPr>
              <p:cNvPr id="51209" name="AutoShape 9"/>
              <p:cNvSpPr>
                <a:spLocks noChangeArrowheads="1"/>
              </p:cNvSpPr>
              <p:nvPr/>
            </p:nvSpPr>
            <p:spPr bwMode="auto">
              <a:xfrm>
                <a:off x="454708" y="5029200"/>
                <a:ext cx="2318927" cy="1272064"/>
              </a:xfrm>
              <a:prstGeom prst="homePlate">
                <a:avLst>
                  <a:gd name="adj" fmla="val 20383"/>
                </a:avLst>
              </a:prstGeom>
              <a:solidFill>
                <a:srgbClr val="FBC9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noAutofit/>
              </a:bodyPr>
              <a:lstStyle/>
              <a:p>
                <a:endParaRPr lang="zh-CN" altLang="en-US" sz="1400" dirty="0"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457200" y="5562600"/>
                <a:ext cx="2286000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CN" sz="1400" dirty="0">
                    <a:ea typeface="黑体" pitchFamily="49" charset="-122"/>
                    <a:cs typeface="Times New Roman" pitchFamily="18" charset="0"/>
                  </a:rPr>
                  <a:t>Establish  unique operation model for each type of projects</a:t>
                </a:r>
                <a:endParaRPr lang="zh-CN" altLang="en-US" sz="1400" dirty="0"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>
                <a:off x="423925" y="5074867"/>
                <a:ext cx="234473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zh-CN" altLang="en-US" sz="1600" dirty="0">
                    <a:ea typeface="黑体" pitchFamily="49" charset="-122"/>
                    <a:cs typeface="Times New Roman" pitchFamily="18" charset="0"/>
                  </a:rPr>
                  <a:t>为每类项目建立独特的经营模型</a:t>
                </a:r>
              </a:p>
            </p:txBody>
          </p:sp>
        </p:grpSp>
      </p:grp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63550" y="152400"/>
            <a:ext cx="837565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>
              <a:defRPr/>
            </a:pPr>
            <a:r>
              <a:rPr lang="en-US" altLang="zh-C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B. </a:t>
            </a:r>
            <a:r>
              <a:rPr lang="zh-CN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国际化经营理念   </a:t>
            </a:r>
            <a:r>
              <a:rPr lang="en-US" altLang="zh-CN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International Management Concept</a:t>
            </a:r>
            <a:endParaRPr lang="en-US" altLang="zh-CN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方正黑体简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316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97D9DF-2032-458F-BC7A-967CE6C57790}" type="slidenum">
              <a:rPr lang="en-US" altLang="zh-CN" smtClean="0"/>
              <a:pPr>
                <a:defRPr/>
              </a:pPr>
              <a:t>9</a:t>
            </a:fld>
            <a:endParaRPr lang="en-US" altLang="zh-CN" dirty="0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463550" y="152400"/>
            <a:ext cx="8375650" cy="523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>
              <a:defRPr/>
            </a:pPr>
            <a:r>
              <a:rPr lang="en-US" altLang="zh-CN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B. </a:t>
            </a:r>
            <a:r>
              <a:rPr lang="zh-CN" alt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国际化经营理念   </a:t>
            </a:r>
            <a:r>
              <a:rPr lang="en-US" altLang="zh-CN" sz="2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方正黑体简体" pitchFamily="2" charset="-122"/>
                <a:cs typeface="Times New Roman" pitchFamily="18" charset="0"/>
              </a:rPr>
              <a:t>International Management Concept</a:t>
            </a:r>
            <a:endParaRPr lang="en-US" altLang="zh-CN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方正黑体简体" pitchFamily="2" charset="-122"/>
              <a:cs typeface="Times New Roman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66714" y="1066800"/>
            <a:ext cx="8624886" cy="1219200"/>
          </a:xfrm>
          <a:prstGeom prst="rect">
            <a:avLst/>
          </a:prstGeom>
          <a:solidFill>
            <a:srgbClr val="C00000"/>
          </a:solidFill>
          <a:ln w="12700">
            <a:noFill/>
            <a:miter lim="800000"/>
            <a:headEnd/>
            <a:tailEnd/>
          </a:ln>
        </p:spPr>
        <p:txBody>
          <a:bodyPr lIns="91433" tIns="45717" rIns="91433" bIns="45717" anchor="ctr"/>
          <a:lstStyle/>
          <a:p>
            <a:pPr hangingPunct="0"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chemeClr val="bg1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5. </a:t>
            </a:r>
            <a:r>
              <a:rPr lang="zh-CN" altLang="en-US" kern="0" dirty="0">
                <a:solidFill>
                  <a:schemeClr val="bg1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坚持一体化</a:t>
            </a:r>
            <a:r>
              <a:rPr lang="en-US" altLang="zh-CN" kern="0" dirty="0">
                <a:solidFill>
                  <a:schemeClr val="bg1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——</a:t>
            </a:r>
            <a:r>
              <a:rPr lang="zh-CN" altLang="en-US" kern="0" dirty="0">
                <a:solidFill>
                  <a:schemeClr val="bg1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充分发挥</a:t>
            </a:r>
            <a:r>
              <a:rPr lang="en-US" altLang="zh-CN" kern="0" dirty="0">
                <a:solidFill>
                  <a:schemeClr val="bg1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CNPC</a:t>
            </a:r>
            <a:r>
              <a:rPr lang="zh-CN" altLang="en-US" kern="0" dirty="0">
                <a:solidFill>
                  <a:schemeClr val="bg1"/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Times New Roman" pitchFamily="18" charset="0"/>
              </a:rPr>
              <a:t>集团公司综合优势</a:t>
            </a:r>
            <a:endParaRPr lang="en-US" altLang="zh-CN" kern="0" dirty="0">
              <a:solidFill>
                <a:schemeClr val="bg1"/>
              </a:solidFill>
              <a:latin typeface="方正黑体简体" panose="02010601030101010101" pitchFamily="2" charset="-122"/>
              <a:ea typeface="方正黑体简体" panose="02010601030101010101" pitchFamily="2" charset="-122"/>
              <a:cs typeface="Times New Roman" pitchFamily="18" charset="0"/>
            </a:endParaRPr>
          </a:p>
          <a:p>
            <a:pPr hangingPunct="0">
              <a:spcBef>
                <a:spcPct val="20000"/>
              </a:spcBef>
              <a:defRPr/>
            </a:pPr>
            <a:r>
              <a:rPr lang="en-US" altLang="zh-CN" kern="0" dirty="0">
                <a:solidFill>
                  <a:schemeClr val="bg1"/>
                </a:solidFill>
                <a:ea typeface="方正黑体简体" pitchFamily="2" charset="-122"/>
                <a:cs typeface="Times New Roman" pitchFamily="18" charset="0"/>
              </a:rPr>
              <a:t> Insist on integration. Make full use of the integration advantages of CNPC parent company</a:t>
            </a: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438150" y="2886676"/>
            <a:ext cx="8255000" cy="923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lIns="91433" tIns="45717" rIns="91433" bIns="45717">
            <a:spAutoFit/>
          </a:bodyPr>
          <a:lstStyle/>
          <a:p>
            <a:pPr marL="285750" indent="-285750" eaLnBrk="0">
              <a:lnSpc>
                <a:spcPct val="150000"/>
              </a:lnSpc>
              <a:spcBef>
                <a:spcPts val="1075"/>
              </a:spcBef>
              <a:buClr>
                <a:srgbClr val="CC0000"/>
              </a:buClr>
              <a:buSzPct val="80000"/>
              <a:buFont typeface="Wingdings" panose="05000000000000000000" pitchFamily="2" charset="2"/>
              <a:buChar char="p"/>
              <a:defRPr/>
            </a:pPr>
            <a:r>
              <a:rPr lang="zh-CN" altLang="en-US" dirty="0">
                <a:ea typeface="方正黑体简体" pitchFamily="2" charset="-122"/>
                <a:cs typeface="Times New Roman" pitchFamily="18" charset="0"/>
              </a:rPr>
              <a:t>国际化经营过程中，坚持依靠</a:t>
            </a:r>
            <a:r>
              <a:rPr lang="zh-CN" altLang="en-US">
                <a:ea typeface="方正黑体简体" pitchFamily="2" charset="-122"/>
                <a:cs typeface="Times New Roman" pitchFamily="18" charset="0"/>
              </a:rPr>
              <a:t>中国石油人才</a:t>
            </a:r>
            <a:r>
              <a:rPr lang="zh-CN" altLang="en-US" dirty="0">
                <a:ea typeface="方正黑体简体" pitchFamily="2" charset="-122"/>
                <a:cs typeface="Times New Roman" pitchFamily="18" charset="0"/>
              </a:rPr>
              <a:t>、技术</a:t>
            </a:r>
            <a:r>
              <a:rPr lang="zh-CN" altLang="en-US">
                <a:ea typeface="方正黑体简体" pitchFamily="2" charset="-122"/>
                <a:cs typeface="Times New Roman" pitchFamily="18" charset="0"/>
              </a:rPr>
              <a:t>和资本整体优势</a:t>
            </a:r>
            <a:r>
              <a:rPr lang="zh-CN" altLang="en-US" dirty="0">
                <a:ea typeface="方正黑体简体" pitchFamily="2" charset="-122"/>
                <a:cs typeface="Times New Roman" pitchFamily="18" charset="0"/>
              </a:rPr>
              <a:t>，坚持统一协调、统一安排、相互提升和支持的原则，全力推进国际化经营管理。</a:t>
            </a:r>
            <a:endParaRPr lang="en-US" altLang="zh-CN" dirty="0">
              <a:ea typeface="方正黑体简体" pitchFamily="2" charset="-122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6623" y="3886200"/>
            <a:ext cx="8255000" cy="1338822"/>
          </a:xfrm>
          <a:prstGeom prst="rect">
            <a:avLst/>
          </a:prstGeom>
          <a:noFill/>
        </p:spPr>
        <p:txBody>
          <a:bodyPr wrap="square" lIns="91433" tIns="45717" rIns="91433" bIns="45717" rtlCol="0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SzPct val="80000"/>
              <a:buFont typeface="Wingdings" panose="05000000000000000000" pitchFamily="2" charset="2"/>
              <a:buChar char="p"/>
            </a:pPr>
            <a:r>
              <a:rPr lang="en-US" altLang="zh-CN" dirty="0">
                <a:ea typeface="方正黑体简体" pitchFamily="2" charset="-122"/>
                <a:cs typeface="Times New Roman" pitchFamily="18" charset="0"/>
              </a:rPr>
              <a:t>Rely on the advantages on personnel, technique and capital of the parent company. Adhere to the united coordination, unified scheduling, mutual promotion and support principle. Push forward the international operation.</a:t>
            </a:r>
            <a:endParaRPr lang="zh-CN" altLang="en-US" dirty="0">
              <a:ea typeface="方正黑体简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84089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U4lSC0wyU2L9csU5t9JS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U4lSC0wyU2L9csU5t9JS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U4lSC0wyU2L9csU5t9JS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U4lSC0wyU2L9csU5t9JSw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25698</TotalTime>
  <Words>2740</Words>
  <Application>Microsoft Office PowerPoint</Application>
  <PresentationFormat>On-screen Show (4:3)</PresentationFormat>
  <Paragraphs>186</Paragraphs>
  <Slides>17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 Jingjing (胡菁菁)</dc:creator>
  <cp:lastModifiedBy>إدارة الطاقة</cp:lastModifiedBy>
  <cp:revision>1660</cp:revision>
  <cp:lastPrinted>2015-04-23T01:44:47Z</cp:lastPrinted>
  <dcterms:created xsi:type="dcterms:W3CDTF">1601-01-01T00:00:00Z</dcterms:created>
  <dcterms:modified xsi:type="dcterms:W3CDTF">2018-11-04T12:16:16Z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